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334" r:id="rId4"/>
    <p:sldId id="333" r:id="rId5"/>
    <p:sldId id="322" r:id="rId6"/>
    <p:sldId id="321" r:id="rId7"/>
    <p:sldId id="324" r:id="rId8"/>
    <p:sldId id="323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5" r:id="rId17"/>
    <p:sldId id="317" r:id="rId18"/>
    <p:sldId id="332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8DE"/>
    <a:srgbClr val="404040"/>
    <a:srgbClr val="FFFFFF"/>
    <a:srgbClr val="000000"/>
    <a:srgbClr val="FFCC99"/>
    <a:srgbClr val="3399FF"/>
    <a:srgbClr val="F2F2F2"/>
    <a:srgbClr val="E2F0D9"/>
    <a:srgbClr val="CC00CC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ABCF2-914E-4EBD-AD6D-9DA9B69EE815}" v="303" dt="2022-06-22T14:00:17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FERNANDEZ PASCUAL" userId="0e8328ed-56ff-4d0a-9c6e-ed6996099a11" providerId="ADAL" clId="{9A8ABCF2-914E-4EBD-AD6D-9DA9B69EE815}"/>
    <pc:docChg chg="undo redo custSel addSld delSld modSld sldOrd">
      <pc:chgData name="EDUARDO FERNANDEZ PASCUAL" userId="0e8328ed-56ff-4d0a-9c6e-ed6996099a11" providerId="ADAL" clId="{9A8ABCF2-914E-4EBD-AD6D-9DA9B69EE815}" dt="2022-06-22T14:00:17.262" v="6381" actId="1038"/>
      <pc:docMkLst>
        <pc:docMk/>
      </pc:docMkLst>
      <pc:sldChg chg="addSp delSp modSp mod">
        <pc:chgData name="EDUARDO FERNANDEZ PASCUAL" userId="0e8328ed-56ff-4d0a-9c6e-ed6996099a11" providerId="ADAL" clId="{9A8ABCF2-914E-4EBD-AD6D-9DA9B69EE815}" dt="2022-06-22T14:00:17.262" v="6381" actId="1038"/>
        <pc:sldMkLst>
          <pc:docMk/>
          <pc:sldMk cId="110838670" sldId="256"/>
        </pc:sldMkLst>
        <pc:spChg chg="add mod ord">
          <ac:chgData name="EDUARDO FERNANDEZ PASCUAL" userId="0e8328ed-56ff-4d0a-9c6e-ed6996099a11" providerId="ADAL" clId="{9A8ABCF2-914E-4EBD-AD6D-9DA9B69EE815}" dt="2022-06-21T10:23:43.308" v="1735" actId="207"/>
          <ac:spMkLst>
            <pc:docMk/>
            <pc:sldMk cId="110838670" sldId="256"/>
            <ac:spMk id="2" creationId="{BA4C7E5F-17AF-5254-A3EF-958C30989278}"/>
          </ac:spMkLst>
        </pc:spChg>
        <pc:spChg chg="del">
          <ac:chgData name="EDUARDO FERNANDEZ PASCUAL" userId="0e8328ed-56ff-4d0a-9c6e-ed6996099a11" providerId="ADAL" clId="{9A8ABCF2-914E-4EBD-AD6D-9DA9B69EE815}" dt="2022-06-21T09:46:08.566" v="1346" actId="478"/>
          <ac:spMkLst>
            <pc:docMk/>
            <pc:sldMk cId="110838670" sldId="256"/>
            <ac:spMk id="6" creationId="{0C008195-B9D4-071B-02F1-B9204DFFAB3F}"/>
          </ac:spMkLst>
        </pc:spChg>
        <pc:spChg chg="mod">
          <ac:chgData name="EDUARDO FERNANDEZ PASCUAL" userId="0e8328ed-56ff-4d0a-9c6e-ed6996099a11" providerId="ADAL" clId="{9A8ABCF2-914E-4EBD-AD6D-9DA9B69EE815}" dt="2022-06-21T10:23:45.969" v="1736" actId="207"/>
          <ac:spMkLst>
            <pc:docMk/>
            <pc:sldMk cId="110838670" sldId="256"/>
            <ac:spMk id="7" creationId="{C3ED29E1-AB2C-631F-B0C3-A3C598E4A6D6}"/>
          </ac:spMkLst>
        </pc:spChg>
        <pc:spChg chg="mod">
          <ac:chgData name="EDUARDO FERNANDEZ PASCUAL" userId="0e8328ed-56ff-4d0a-9c6e-ed6996099a11" providerId="ADAL" clId="{9A8ABCF2-914E-4EBD-AD6D-9DA9B69EE815}" dt="2022-06-22T13:59:37.989" v="6368"/>
          <ac:spMkLst>
            <pc:docMk/>
            <pc:sldMk cId="110838670" sldId="256"/>
            <ac:spMk id="8" creationId="{76DF4ADC-E1D5-C7E5-D2D8-519258F75879}"/>
          </ac:spMkLst>
        </pc:spChg>
        <pc:spChg chg="del mod">
          <ac:chgData name="EDUARDO FERNANDEZ PASCUAL" userId="0e8328ed-56ff-4d0a-9c6e-ed6996099a11" providerId="ADAL" clId="{9A8ABCF2-914E-4EBD-AD6D-9DA9B69EE815}" dt="2022-06-21T09:47:14.352" v="1351" actId="478"/>
          <ac:spMkLst>
            <pc:docMk/>
            <pc:sldMk cId="110838670" sldId="256"/>
            <ac:spMk id="19" creationId="{D727A189-C98A-621E-26D6-2ABBC2607D45}"/>
          </ac:spMkLst>
        </pc:spChg>
        <pc:spChg chg="add del mod">
          <ac:chgData name="EDUARDO FERNANDEZ PASCUAL" userId="0e8328ed-56ff-4d0a-9c6e-ed6996099a11" providerId="ADAL" clId="{9A8ABCF2-914E-4EBD-AD6D-9DA9B69EE815}" dt="2022-06-21T10:19:57.991" v="1707" actId="207"/>
          <ac:spMkLst>
            <pc:docMk/>
            <pc:sldMk cId="110838670" sldId="256"/>
            <ac:spMk id="26" creationId="{EB337BA4-940E-0CB2-8315-7F0B180FF087}"/>
          </ac:spMkLst>
        </pc:spChg>
        <pc:grpChg chg="del mod">
          <ac:chgData name="EDUARDO FERNANDEZ PASCUAL" userId="0e8328ed-56ff-4d0a-9c6e-ed6996099a11" providerId="ADAL" clId="{9A8ABCF2-914E-4EBD-AD6D-9DA9B69EE815}" dt="2022-06-21T09:47:12.532" v="1350" actId="478"/>
          <ac:grpSpMkLst>
            <pc:docMk/>
            <pc:sldMk cId="110838670" sldId="256"/>
            <ac:grpSpMk id="13" creationId="{CFE15791-42AC-6871-001B-3CEFCC4995CD}"/>
          </ac:grpSpMkLst>
        </pc:grpChg>
        <pc:grpChg chg="add mod">
          <ac:chgData name="EDUARDO FERNANDEZ PASCUAL" userId="0e8328ed-56ff-4d0a-9c6e-ed6996099a11" providerId="ADAL" clId="{9A8ABCF2-914E-4EBD-AD6D-9DA9B69EE815}" dt="2022-06-21T10:19:57.991" v="1707" actId="207"/>
          <ac:grpSpMkLst>
            <pc:docMk/>
            <pc:sldMk cId="110838670" sldId="256"/>
            <ac:grpSpMk id="29" creationId="{BE59B6F9-D303-AF3E-6A20-1105A0533B4B}"/>
          </ac:grpSpMkLst>
        </pc:grpChg>
        <pc:picChg chg="del">
          <ac:chgData name="EDUARDO FERNANDEZ PASCUAL" userId="0e8328ed-56ff-4d0a-9c6e-ed6996099a11" providerId="ADAL" clId="{9A8ABCF2-914E-4EBD-AD6D-9DA9B69EE815}" dt="2022-06-21T09:46:10.571" v="1348" actId="478"/>
          <ac:picMkLst>
            <pc:docMk/>
            <pc:sldMk cId="110838670" sldId="256"/>
            <ac:picMk id="3" creationId="{03997E62-E9A1-29E8-E72C-03FE1FEC6999}"/>
          </ac:picMkLst>
        </pc:picChg>
        <pc:picChg chg="add del mod modCrop">
          <ac:chgData name="EDUARDO FERNANDEZ PASCUAL" userId="0e8328ed-56ff-4d0a-9c6e-ed6996099a11" providerId="ADAL" clId="{9A8ABCF2-914E-4EBD-AD6D-9DA9B69EE815}" dt="2022-06-21T14:41:30.534" v="5758" actId="478"/>
          <ac:picMkLst>
            <pc:docMk/>
            <pc:sldMk cId="110838670" sldId="256"/>
            <ac:picMk id="4" creationId="{0411028D-EFDE-C91E-78CF-F4FFFCDAA566}"/>
          </ac:picMkLst>
        </pc:picChg>
        <pc:picChg chg="del">
          <ac:chgData name="EDUARDO FERNANDEZ PASCUAL" userId="0e8328ed-56ff-4d0a-9c6e-ed6996099a11" providerId="ADAL" clId="{9A8ABCF2-914E-4EBD-AD6D-9DA9B69EE815}" dt="2022-06-21T09:46:09.569" v="1347" actId="478"/>
          <ac:picMkLst>
            <pc:docMk/>
            <pc:sldMk cId="110838670" sldId="256"/>
            <ac:picMk id="5" creationId="{C45A931B-0131-BF51-5B22-72B2883FD01B}"/>
          </ac:picMkLst>
        </pc:picChg>
        <pc:picChg chg="add mod modCrop">
          <ac:chgData name="EDUARDO FERNANDEZ PASCUAL" userId="0e8328ed-56ff-4d0a-9c6e-ed6996099a11" providerId="ADAL" clId="{9A8ABCF2-914E-4EBD-AD6D-9DA9B69EE815}" dt="2022-06-22T14:00:17.262" v="6381" actId="1038"/>
          <ac:picMkLst>
            <pc:docMk/>
            <pc:sldMk cId="110838670" sldId="256"/>
            <ac:picMk id="6" creationId="{0E8DFF3C-9FFB-784C-43F7-1F866860D585}"/>
          </ac:picMkLst>
        </pc:picChg>
        <pc:picChg chg="add mod modCrop">
          <ac:chgData name="EDUARDO FERNANDEZ PASCUAL" userId="0e8328ed-56ff-4d0a-9c6e-ed6996099a11" providerId="ADAL" clId="{9A8ABCF2-914E-4EBD-AD6D-9DA9B69EE815}" dt="2022-06-21T10:08:27.941" v="1631" actId="1035"/>
          <ac:picMkLst>
            <pc:docMk/>
            <pc:sldMk cId="110838670" sldId="256"/>
            <ac:picMk id="9" creationId="{B981D46B-EE19-998B-DD2F-C1B617FB2F4E}"/>
          </ac:picMkLst>
        </pc:picChg>
        <pc:picChg chg="add mod modCrop">
          <ac:chgData name="EDUARDO FERNANDEZ PASCUAL" userId="0e8328ed-56ff-4d0a-9c6e-ed6996099a11" providerId="ADAL" clId="{9A8ABCF2-914E-4EBD-AD6D-9DA9B69EE815}" dt="2022-06-22T14:00:17.262" v="6381" actId="1038"/>
          <ac:picMkLst>
            <pc:docMk/>
            <pc:sldMk cId="110838670" sldId="256"/>
            <ac:picMk id="11" creationId="{4C34844D-0088-25D3-A7D4-0A6F569AEA86}"/>
          </ac:picMkLst>
        </pc:picChg>
        <pc:picChg chg="add del mod">
          <ac:chgData name="EDUARDO FERNANDEZ PASCUAL" userId="0e8328ed-56ff-4d0a-9c6e-ed6996099a11" providerId="ADAL" clId="{9A8ABCF2-914E-4EBD-AD6D-9DA9B69EE815}" dt="2022-06-21T09:57:16.283" v="1527" actId="478"/>
          <ac:picMkLst>
            <pc:docMk/>
            <pc:sldMk cId="110838670" sldId="256"/>
            <ac:picMk id="11" creationId="{9ABA16F8-3E2E-196B-A171-81D3826CE352}"/>
          </ac:picMkLst>
        </pc:picChg>
        <pc:picChg chg="add del mod">
          <ac:chgData name="EDUARDO FERNANDEZ PASCUAL" userId="0e8328ed-56ff-4d0a-9c6e-ed6996099a11" providerId="ADAL" clId="{9A8ABCF2-914E-4EBD-AD6D-9DA9B69EE815}" dt="2022-06-21T09:57:15.149" v="1526" actId="478"/>
          <ac:picMkLst>
            <pc:docMk/>
            <pc:sldMk cId="110838670" sldId="256"/>
            <ac:picMk id="12" creationId="{26DB5446-E19B-67A6-F377-4B0A7690FC66}"/>
          </ac:picMkLst>
        </pc:picChg>
        <pc:picChg chg="add mod modCrop">
          <ac:chgData name="EDUARDO FERNANDEZ PASCUAL" userId="0e8328ed-56ff-4d0a-9c6e-ed6996099a11" providerId="ADAL" clId="{9A8ABCF2-914E-4EBD-AD6D-9DA9B69EE815}" dt="2022-06-22T14:00:17.262" v="6381" actId="1038"/>
          <ac:picMkLst>
            <pc:docMk/>
            <pc:sldMk cId="110838670" sldId="256"/>
            <ac:picMk id="15" creationId="{EFDFD6C9-8492-7816-7C06-73D0F1FE57C1}"/>
          </ac:picMkLst>
        </pc:picChg>
        <pc:picChg chg="add mod">
          <ac:chgData name="EDUARDO FERNANDEZ PASCUAL" userId="0e8328ed-56ff-4d0a-9c6e-ed6996099a11" providerId="ADAL" clId="{9A8ABCF2-914E-4EBD-AD6D-9DA9B69EE815}" dt="2022-06-21T10:08:27.941" v="1631" actId="1035"/>
          <ac:picMkLst>
            <pc:docMk/>
            <pc:sldMk cId="110838670" sldId="256"/>
            <ac:picMk id="16" creationId="{6CF2A81B-C9C2-30D4-107C-EA1836FBD5CF}"/>
          </ac:picMkLst>
        </pc:picChg>
        <pc:picChg chg="add del mod">
          <ac:chgData name="EDUARDO FERNANDEZ PASCUAL" userId="0e8328ed-56ff-4d0a-9c6e-ed6996099a11" providerId="ADAL" clId="{9A8ABCF2-914E-4EBD-AD6D-9DA9B69EE815}" dt="2022-06-21T09:53:00.781" v="1399" actId="931"/>
          <ac:picMkLst>
            <pc:docMk/>
            <pc:sldMk cId="110838670" sldId="256"/>
            <ac:picMk id="18" creationId="{FB5F9F08-546C-3E5D-912B-7A4753434CE3}"/>
          </ac:picMkLst>
        </pc:picChg>
        <pc:picChg chg="add mod">
          <ac:chgData name="EDUARDO FERNANDEZ PASCUAL" userId="0e8328ed-56ff-4d0a-9c6e-ed6996099a11" providerId="ADAL" clId="{9A8ABCF2-914E-4EBD-AD6D-9DA9B69EE815}" dt="2022-06-21T10:08:27.941" v="1631" actId="1035"/>
          <ac:picMkLst>
            <pc:docMk/>
            <pc:sldMk cId="110838670" sldId="256"/>
            <ac:picMk id="21" creationId="{6B8E1E3B-0D31-2887-2DE0-511AFB7E7D6C}"/>
          </ac:picMkLst>
        </pc:picChg>
        <pc:picChg chg="add mod">
          <ac:chgData name="EDUARDO FERNANDEZ PASCUAL" userId="0e8328ed-56ff-4d0a-9c6e-ed6996099a11" providerId="ADAL" clId="{9A8ABCF2-914E-4EBD-AD6D-9DA9B69EE815}" dt="2022-06-21T10:08:27.941" v="1631" actId="1035"/>
          <ac:picMkLst>
            <pc:docMk/>
            <pc:sldMk cId="110838670" sldId="256"/>
            <ac:picMk id="23" creationId="{EFF98199-3009-EDA0-2817-D9D2E0E32208}"/>
          </ac:picMkLst>
        </pc:picChg>
        <pc:picChg chg="add mod modCrop">
          <ac:chgData name="EDUARDO FERNANDEZ PASCUAL" userId="0e8328ed-56ff-4d0a-9c6e-ed6996099a11" providerId="ADAL" clId="{9A8ABCF2-914E-4EBD-AD6D-9DA9B69EE815}" dt="2022-06-21T10:13:17.110" v="1674" actId="12789"/>
          <ac:picMkLst>
            <pc:docMk/>
            <pc:sldMk cId="110838670" sldId="256"/>
            <ac:picMk id="25" creationId="{545534C0-8653-BA62-4320-26FD1007EA77}"/>
          </ac:picMkLst>
        </pc:picChg>
        <pc:picChg chg="add mod">
          <ac:chgData name="EDUARDO FERNANDEZ PASCUAL" userId="0e8328ed-56ff-4d0a-9c6e-ed6996099a11" providerId="ADAL" clId="{9A8ABCF2-914E-4EBD-AD6D-9DA9B69EE815}" dt="2022-06-21T10:19:57.991" v="1707" actId="207"/>
          <ac:picMkLst>
            <pc:docMk/>
            <pc:sldMk cId="110838670" sldId="256"/>
            <ac:picMk id="28" creationId="{FBF7ED6B-A31B-2068-F14F-58028430940E}"/>
          </ac:picMkLst>
        </pc:picChg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693741962" sldId="264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170142006" sldId="265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1117337571" sldId="274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2687642281" sldId="282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1100812535" sldId="283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2756682551" sldId="288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2756682551" sldId="290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2756682551" sldId="291"/>
        </pc:sldMkLst>
      </pc:sldChg>
      <pc:sldChg chg="addSp delSp modSp mod">
        <pc:chgData name="EDUARDO FERNANDEZ PASCUAL" userId="0e8328ed-56ff-4d0a-9c6e-ed6996099a11" providerId="ADAL" clId="{9A8ABCF2-914E-4EBD-AD6D-9DA9B69EE815}" dt="2022-06-21T14:53:08.919" v="5860"/>
        <pc:sldMkLst>
          <pc:docMk/>
          <pc:sldMk cId="493835496" sldId="296"/>
        </pc:sldMkLst>
        <pc:spChg chg="mod">
          <ac:chgData name="EDUARDO FERNANDEZ PASCUAL" userId="0e8328ed-56ff-4d0a-9c6e-ed6996099a11" providerId="ADAL" clId="{9A8ABCF2-914E-4EBD-AD6D-9DA9B69EE815}" dt="2022-06-21T13:54:36.521" v="4531" actId="20577"/>
          <ac:spMkLst>
            <pc:docMk/>
            <pc:sldMk cId="493835496" sldId="296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3:54:30.391" v="4516" actId="20577"/>
          <ac:spMkLst>
            <pc:docMk/>
            <pc:sldMk cId="493835496" sldId="296"/>
            <ac:spMk id="11" creationId="{E52873D0-5116-2BCE-BFD9-0C86FEC1634B}"/>
          </ac:spMkLst>
        </pc:spChg>
        <pc:spChg chg="add del">
          <ac:chgData name="EDUARDO FERNANDEZ PASCUAL" userId="0e8328ed-56ff-4d0a-9c6e-ed6996099a11" providerId="ADAL" clId="{9A8ABCF2-914E-4EBD-AD6D-9DA9B69EE815}" dt="2022-06-21T07:56:42.879" v="35" actId="478"/>
          <ac:spMkLst>
            <pc:docMk/>
            <pc:sldMk cId="493835496" sldId="296"/>
            <ac:spMk id="13" creationId="{1D73656B-8DE4-2E69-6D7A-E5B772FFD18D}"/>
          </ac:spMkLst>
        </pc:spChg>
        <pc:spChg chg="add mod">
          <ac:chgData name="EDUARDO FERNANDEZ PASCUAL" userId="0e8328ed-56ff-4d0a-9c6e-ed6996099a11" providerId="ADAL" clId="{9A8ABCF2-914E-4EBD-AD6D-9DA9B69EE815}" dt="2022-06-21T14:07:35.628" v="4824" actId="164"/>
          <ac:spMkLst>
            <pc:docMk/>
            <pc:sldMk cId="493835496" sldId="296"/>
            <ac:spMk id="20" creationId="{DD78D2D2-F3FB-8E0C-CE60-CBA3EFB019D1}"/>
          </ac:spMkLst>
        </pc:spChg>
        <pc:spChg chg="add mod">
          <ac:chgData name="EDUARDO FERNANDEZ PASCUAL" userId="0e8328ed-56ff-4d0a-9c6e-ed6996099a11" providerId="ADAL" clId="{9A8ABCF2-914E-4EBD-AD6D-9DA9B69EE815}" dt="2022-06-21T14:07:31.402" v="4823" actId="164"/>
          <ac:spMkLst>
            <pc:docMk/>
            <pc:sldMk cId="493835496" sldId="296"/>
            <ac:spMk id="22" creationId="{2C17D15F-8DDA-14C0-C57D-EB8F9C6E717C}"/>
          </ac:spMkLst>
        </pc:spChg>
        <pc:spChg chg="add mod topLvl">
          <ac:chgData name="EDUARDO FERNANDEZ PASCUAL" userId="0e8328ed-56ff-4d0a-9c6e-ed6996099a11" providerId="ADAL" clId="{9A8ABCF2-914E-4EBD-AD6D-9DA9B69EE815}" dt="2022-06-21T14:09:46.055" v="4840" actId="20577"/>
          <ac:spMkLst>
            <pc:docMk/>
            <pc:sldMk cId="493835496" sldId="296"/>
            <ac:spMk id="31" creationId="{84456355-D224-1190-AB4D-18FE16C2F35A}"/>
          </ac:spMkLst>
        </pc:spChg>
        <pc:spChg chg="add del mod ord topLvl">
          <ac:chgData name="EDUARDO FERNANDEZ PASCUAL" userId="0e8328ed-56ff-4d0a-9c6e-ed6996099a11" providerId="ADAL" clId="{9A8ABCF2-914E-4EBD-AD6D-9DA9B69EE815}" dt="2022-06-21T13:54:58.685" v="4541" actId="478"/>
          <ac:spMkLst>
            <pc:docMk/>
            <pc:sldMk cId="493835496" sldId="296"/>
            <ac:spMk id="33" creationId="{D9520A5D-7680-6451-3013-2C4C208276EE}"/>
          </ac:spMkLst>
        </pc:spChg>
        <pc:grpChg chg="del">
          <ac:chgData name="EDUARDO FERNANDEZ PASCUAL" userId="0e8328ed-56ff-4d0a-9c6e-ed6996099a11" providerId="ADAL" clId="{9A8ABCF2-914E-4EBD-AD6D-9DA9B69EE815}" dt="2022-06-21T07:46:17.893" v="1" actId="478"/>
          <ac:grpSpMkLst>
            <pc:docMk/>
            <pc:sldMk cId="493835496" sldId="296"/>
            <ac:grpSpMk id="3" creationId="{7FB48CD5-AE5E-B745-81E5-901988A16472}"/>
          </ac:grpSpMkLst>
        </pc:grpChg>
        <pc:grpChg chg="del">
          <ac:chgData name="EDUARDO FERNANDEZ PASCUAL" userId="0e8328ed-56ff-4d0a-9c6e-ed6996099a11" providerId="ADAL" clId="{9A8ABCF2-914E-4EBD-AD6D-9DA9B69EE815}" dt="2022-06-21T07:46:19.346" v="2" actId="478"/>
          <ac:grpSpMkLst>
            <pc:docMk/>
            <pc:sldMk cId="493835496" sldId="296"/>
            <ac:grpSpMk id="4" creationId="{F7AAF0F1-A604-2CA2-49E7-818A911C0BD1}"/>
          </ac:grpSpMkLst>
        </pc:grpChg>
        <pc:grpChg chg="add mod">
          <ac:chgData name="EDUARDO FERNANDEZ PASCUAL" userId="0e8328ed-56ff-4d0a-9c6e-ed6996099a11" providerId="ADAL" clId="{9A8ABCF2-914E-4EBD-AD6D-9DA9B69EE815}" dt="2022-06-21T14:07:46.645" v="4827" actId="164"/>
          <ac:grpSpMkLst>
            <pc:docMk/>
            <pc:sldMk cId="493835496" sldId="296"/>
            <ac:grpSpMk id="15" creationId="{31BAEF61-E19D-7295-CC50-28E8C957620C}"/>
          </ac:grpSpMkLst>
        </pc:grpChg>
        <pc:grpChg chg="del">
          <ac:chgData name="EDUARDO FERNANDEZ PASCUAL" userId="0e8328ed-56ff-4d0a-9c6e-ed6996099a11" providerId="ADAL" clId="{9A8ABCF2-914E-4EBD-AD6D-9DA9B69EE815}" dt="2022-06-21T07:46:23.085" v="4" actId="478"/>
          <ac:grpSpMkLst>
            <pc:docMk/>
            <pc:sldMk cId="493835496" sldId="296"/>
            <ac:grpSpMk id="15" creationId="{BD3BAA16-30CC-F8AC-BAA8-56F6CCE98D89}"/>
          </ac:grpSpMkLst>
        </pc:grpChg>
        <pc:grpChg chg="add mod">
          <ac:chgData name="EDUARDO FERNANDEZ PASCUAL" userId="0e8328ed-56ff-4d0a-9c6e-ed6996099a11" providerId="ADAL" clId="{9A8ABCF2-914E-4EBD-AD6D-9DA9B69EE815}" dt="2022-06-21T14:07:46.645" v="4827" actId="164"/>
          <ac:grpSpMkLst>
            <pc:docMk/>
            <pc:sldMk cId="493835496" sldId="296"/>
            <ac:grpSpMk id="16" creationId="{2EF15927-DB37-D7A9-9D63-ECB7A0F8CDCA}"/>
          </ac:grpSpMkLst>
        </pc:grpChg>
        <pc:grpChg chg="add mod">
          <ac:chgData name="EDUARDO FERNANDEZ PASCUAL" userId="0e8328ed-56ff-4d0a-9c6e-ed6996099a11" providerId="ADAL" clId="{9A8ABCF2-914E-4EBD-AD6D-9DA9B69EE815}" dt="2022-06-21T14:07:58.889" v="4830" actId="1076"/>
          <ac:grpSpMkLst>
            <pc:docMk/>
            <pc:sldMk cId="493835496" sldId="296"/>
            <ac:grpSpMk id="17" creationId="{773F16BB-7716-27D7-414E-76EABAFB6BCC}"/>
          </ac:grpSpMkLst>
        </pc:grpChg>
        <pc:grpChg chg="del">
          <ac:chgData name="EDUARDO FERNANDEZ PASCUAL" userId="0e8328ed-56ff-4d0a-9c6e-ed6996099a11" providerId="ADAL" clId="{9A8ABCF2-914E-4EBD-AD6D-9DA9B69EE815}" dt="2022-06-21T07:46:21.397" v="3" actId="478"/>
          <ac:grpSpMkLst>
            <pc:docMk/>
            <pc:sldMk cId="493835496" sldId="296"/>
            <ac:grpSpMk id="25" creationId="{F81F16D9-6BD5-C7F8-7EE5-9A70CD884F99}"/>
          </ac:grpSpMkLst>
        </pc:grpChg>
        <pc:grpChg chg="add del mod">
          <ac:chgData name="EDUARDO FERNANDEZ PASCUAL" userId="0e8328ed-56ff-4d0a-9c6e-ed6996099a11" providerId="ADAL" clId="{9A8ABCF2-914E-4EBD-AD6D-9DA9B69EE815}" dt="2022-06-21T13:54:58.685" v="4541" actId="478"/>
          <ac:grpSpMkLst>
            <pc:docMk/>
            <pc:sldMk cId="493835496" sldId="296"/>
            <ac:grpSpMk id="36" creationId="{E2D47175-78D9-11DD-B165-6DB1B61F86A8}"/>
          </ac:grpSpMkLst>
        </pc:grpChg>
        <pc:picChg chg="add del mod">
          <ac:chgData name="EDUARDO FERNANDEZ PASCUAL" userId="0e8328ed-56ff-4d0a-9c6e-ed6996099a11" providerId="ADAL" clId="{9A8ABCF2-914E-4EBD-AD6D-9DA9B69EE815}" dt="2022-06-21T13:59:41.492" v="4711" actId="478"/>
          <ac:picMkLst>
            <pc:docMk/>
            <pc:sldMk cId="493835496" sldId="296"/>
            <ac:picMk id="3" creationId="{91FBFEE1-295A-6CA7-00FE-4EDE05B83C5F}"/>
          </ac:picMkLst>
        </pc:picChg>
        <pc:picChg chg="add del mod ord modCrop">
          <ac:chgData name="EDUARDO FERNANDEZ PASCUAL" userId="0e8328ed-56ff-4d0a-9c6e-ed6996099a11" providerId="ADAL" clId="{9A8ABCF2-914E-4EBD-AD6D-9DA9B69EE815}" dt="2022-06-21T13:54:38.565" v="4532" actId="478"/>
          <ac:picMkLst>
            <pc:docMk/>
            <pc:sldMk cId="493835496" sldId="296"/>
            <ac:picMk id="5" creationId="{A351B12A-7313-1677-3449-921A956CC22E}"/>
          </ac:picMkLst>
        </pc:picChg>
        <pc:picChg chg="add mod modCrop">
          <ac:chgData name="EDUARDO FERNANDEZ PASCUAL" userId="0e8328ed-56ff-4d0a-9c6e-ed6996099a11" providerId="ADAL" clId="{9A8ABCF2-914E-4EBD-AD6D-9DA9B69EE815}" dt="2022-06-21T14:07:35.628" v="4824" actId="164"/>
          <ac:picMkLst>
            <pc:docMk/>
            <pc:sldMk cId="493835496" sldId="296"/>
            <ac:picMk id="6" creationId="{0626B7A4-E880-CA73-A569-7DB2906A8D19}"/>
          </ac:picMkLst>
        </pc:picChg>
        <pc:picChg chg="add mod modCrop">
          <ac:chgData name="EDUARDO FERNANDEZ PASCUAL" userId="0e8328ed-56ff-4d0a-9c6e-ed6996099a11" providerId="ADAL" clId="{9A8ABCF2-914E-4EBD-AD6D-9DA9B69EE815}" dt="2022-06-21T14:53:08.919" v="5860"/>
          <ac:picMkLst>
            <pc:docMk/>
            <pc:sldMk cId="493835496" sldId="296"/>
            <ac:picMk id="8" creationId="{A0298158-A9B4-A848-4F13-6FD444E27700}"/>
          </ac:picMkLst>
        </pc:picChg>
        <pc:picChg chg="add del mod modCrop">
          <ac:chgData name="EDUARDO FERNANDEZ PASCUAL" userId="0e8328ed-56ff-4d0a-9c6e-ed6996099a11" providerId="ADAL" clId="{9A8ABCF2-914E-4EBD-AD6D-9DA9B69EE815}" dt="2022-06-21T13:54:44.176" v="4536" actId="478"/>
          <ac:picMkLst>
            <pc:docMk/>
            <pc:sldMk cId="493835496" sldId="296"/>
            <ac:picMk id="9" creationId="{20C32CA7-6D31-DFEE-5EEE-8D9B3DE409B0}"/>
          </ac:picMkLst>
        </pc:picChg>
        <pc:picChg chg="add del mod">
          <ac:chgData name="EDUARDO FERNANDEZ PASCUAL" userId="0e8328ed-56ff-4d0a-9c6e-ed6996099a11" providerId="ADAL" clId="{9A8ABCF2-914E-4EBD-AD6D-9DA9B69EE815}" dt="2022-06-21T13:54:45.139" v="4537" actId="478"/>
          <ac:picMkLst>
            <pc:docMk/>
            <pc:sldMk cId="493835496" sldId="296"/>
            <ac:picMk id="12" creationId="{49A94619-D258-C990-BE0A-532CC596A2C9}"/>
          </ac:picMkLst>
        </pc:picChg>
        <pc:picChg chg="add mod">
          <ac:chgData name="EDUARDO FERNANDEZ PASCUAL" userId="0e8328ed-56ff-4d0a-9c6e-ed6996099a11" providerId="ADAL" clId="{9A8ABCF2-914E-4EBD-AD6D-9DA9B69EE815}" dt="2022-06-21T14:07:35.628" v="4824" actId="164"/>
          <ac:picMkLst>
            <pc:docMk/>
            <pc:sldMk cId="493835496" sldId="296"/>
            <ac:picMk id="21" creationId="{DE4D0529-D5D7-3341-BF2B-7B73ED39A9B5}"/>
          </ac:picMkLst>
        </pc:picChg>
        <pc:picChg chg="add mod">
          <ac:chgData name="EDUARDO FERNANDEZ PASCUAL" userId="0e8328ed-56ff-4d0a-9c6e-ed6996099a11" providerId="ADAL" clId="{9A8ABCF2-914E-4EBD-AD6D-9DA9B69EE815}" dt="2022-06-21T14:07:31.402" v="4823" actId="164"/>
          <ac:picMkLst>
            <pc:docMk/>
            <pc:sldMk cId="493835496" sldId="296"/>
            <ac:picMk id="23" creationId="{43B2156F-AE54-143D-8290-266FD0A8EFB8}"/>
          </ac:picMkLst>
        </pc:picChg>
        <pc:picChg chg="add del mod">
          <ac:chgData name="EDUARDO FERNANDEZ PASCUAL" userId="0e8328ed-56ff-4d0a-9c6e-ed6996099a11" providerId="ADAL" clId="{9A8ABCF2-914E-4EBD-AD6D-9DA9B69EE815}" dt="2022-06-21T07:55:52.075" v="34" actId="478"/>
          <ac:picMkLst>
            <pc:docMk/>
            <pc:sldMk cId="493835496" sldId="296"/>
            <ac:picMk id="24" creationId="{AAFC659E-691E-F747-8345-D5BB5A16195B}"/>
          </ac:picMkLst>
        </pc:picChg>
        <pc:picChg chg="add del mod">
          <ac:chgData name="EDUARDO FERNANDEZ PASCUAL" userId="0e8328ed-56ff-4d0a-9c6e-ed6996099a11" providerId="ADAL" clId="{9A8ABCF2-914E-4EBD-AD6D-9DA9B69EE815}" dt="2022-06-21T13:54:39.573" v="4533" actId="478"/>
          <ac:picMkLst>
            <pc:docMk/>
            <pc:sldMk cId="493835496" sldId="296"/>
            <ac:picMk id="30" creationId="{38F1CE4F-41D3-8CDB-6575-73DE94E08808}"/>
          </ac:picMkLst>
        </pc:picChg>
        <pc:picChg chg="add del mod">
          <ac:chgData name="EDUARDO FERNANDEZ PASCUAL" userId="0e8328ed-56ff-4d0a-9c6e-ed6996099a11" providerId="ADAL" clId="{9A8ABCF2-914E-4EBD-AD6D-9DA9B69EE815}" dt="2022-06-21T08:09:54.475" v="229"/>
          <ac:picMkLst>
            <pc:docMk/>
            <pc:sldMk cId="493835496" sldId="296"/>
            <ac:picMk id="32" creationId="{BCD15222-FD35-ADFF-FA94-4A210B26CB7C}"/>
          </ac:picMkLst>
        </pc:picChg>
        <pc:picChg chg="add del mod">
          <ac:chgData name="EDUARDO FERNANDEZ PASCUAL" userId="0e8328ed-56ff-4d0a-9c6e-ed6996099a11" providerId="ADAL" clId="{9A8ABCF2-914E-4EBD-AD6D-9DA9B69EE815}" dt="2022-06-21T13:54:45.662" v="4538" actId="478"/>
          <ac:picMkLst>
            <pc:docMk/>
            <pc:sldMk cId="493835496" sldId="296"/>
            <ac:picMk id="38" creationId="{6B138D2E-8FBF-B5E4-AAB9-7E1FF97F119F}"/>
          </ac:picMkLst>
        </pc:picChg>
        <pc:cxnChg chg="add del">
          <ac:chgData name="EDUARDO FERNANDEZ PASCUAL" userId="0e8328ed-56ff-4d0a-9c6e-ed6996099a11" providerId="ADAL" clId="{9A8ABCF2-914E-4EBD-AD6D-9DA9B69EE815}" dt="2022-06-21T14:03:50.725" v="4768" actId="478"/>
          <ac:cxnSpMkLst>
            <pc:docMk/>
            <pc:sldMk cId="493835496" sldId="296"/>
            <ac:cxnSpMk id="14" creationId="{60CCE91D-CA2F-05F7-04DF-2F35CFC9C2E1}"/>
          </ac:cxnSpMkLst>
        </pc:cxnChg>
        <pc:cxnChg chg="add del mod">
          <ac:chgData name="EDUARDO FERNANDEZ PASCUAL" userId="0e8328ed-56ff-4d0a-9c6e-ed6996099a11" providerId="ADAL" clId="{9A8ABCF2-914E-4EBD-AD6D-9DA9B69EE815}" dt="2022-06-21T08:17:06.345" v="478" actId="478"/>
          <ac:cxnSpMkLst>
            <pc:docMk/>
            <pc:sldMk cId="493835496" sldId="296"/>
            <ac:cxnSpMk id="35" creationId="{300AAE0A-65D3-5D60-FE47-B17323A54D2A}"/>
          </ac:cxnSpMkLst>
        </pc:cxnChg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3396432845" sldId="300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2800061352" sldId="302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1502100640" sldId="305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242172693" sldId="306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1985386965" sldId="307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3292165894" sldId="308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610349450" sldId="309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3055927045" sldId="310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3818236052" sldId="311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2350983889" sldId="312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1597144048" sldId="313"/>
        </pc:sldMkLst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2803018977" sldId="315"/>
        </pc:sldMkLst>
      </pc:sldChg>
      <pc:sldChg chg="addSp delSp modSp mod ord">
        <pc:chgData name="EDUARDO FERNANDEZ PASCUAL" userId="0e8328ed-56ff-4d0a-9c6e-ed6996099a11" providerId="ADAL" clId="{9A8ABCF2-914E-4EBD-AD6D-9DA9B69EE815}" dt="2022-06-21T14:31:54.365" v="5689" actId="20577"/>
        <pc:sldMkLst>
          <pc:docMk/>
          <pc:sldMk cId="1940235349" sldId="317"/>
        </pc:sldMkLst>
        <pc:spChg chg="mod">
          <ac:chgData name="EDUARDO FERNANDEZ PASCUAL" userId="0e8328ed-56ff-4d0a-9c6e-ed6996099a11" providerId="ADAL" clId="{9A8ABCF2-914E-4EBD-AD6D-9DA9B69EE815}" dt="2022-06-21T14:28:18.028" v="5437" actId="20577"/>
          <ac:spMkLst>
            <pc:docMk/>
            <pc:sldMk cId="1940235349" sldId="317"/>
            <ac:spMk id="6" creationId="{4D564851-3711-2E8D-EB97-EB98946F9969}"/>
          </ac:spMkLst>
        </pc:spChg>
        <pc:spChg chg="mod">
          <ac:chgData name="EDUARDO FERNANDEZ PASCUAL" userId="0e8328ed-56ff-4d0a-9c6e-ed6996099a11" providerId="ADAL" clId="{9A8ABCF2-914E-4EBD-AD6D-9DA9B69EE815}" dt="2022-06-21T14:31:52.027" v="5687" actId="20577"/>
          <ac:spMkLst>
            <pc:docMk/>
            <pc:sldMk cId="1940235349" sldId="317"/>
            <ac:spMk id="16" creationId="{88BCF61A-C756-506C-A8C7-AF44C20A337C}"/>
          </ac:spMkLst>
        </pc:spChg>
        <pc:spChg chg="mod">
          <ac:chgData name="EDUARDO FERNANDEZ PASCUAL" userId="0e8328ed-56ff-4d0a-9c6e-ed6996099a11" providerId="ADAL" clId="{9A8ABCF2-914E-4EBD-AD6D-9DA9B69EE815}" dt="2022-06-21T14:31:53.279" v="5688" actId="20577"/>
          <ac:spMkLst>
            <pc:docMk/>
            <pc:sldMk cId="1940235349" sldId="317"/>
            <ac:spMk id="17" creationId="{6855094A-30FF-7E3C-4030-51A40271F5FB}"/>
          </ac:spMkLst>
        </pc:spChg>
        <pc:spChg chg="mod">
          <ac:chgData name="EDUARDO FERNANDEZ PASCUAL" userId="0e8328ed-56ff-4d0a-9c6e-ed6996099a11" providerId="ADAL" clId="{9A8ABCF2-914E-4EBD-AD6D-9DA9B69EE815}" dt="2022-06-21T14:31:54.365" v="5689" actId="20577"/>
          <ac:spMkLst>
            <pc:docMk/>
            <pc:sldMk cId="1940235349" sldId="317"/>
            <ac:spMk id="18" creationId="{1D0A465B-30CA-1D3D-C324-4BDD959EAE97}"/>
          </ac:spMkLst>
        </pc:spChg>
        <pc:spChg chg="mod topLvl">
          <ac:chgData name="EDUARDO FERNANDEZ PASCUAL" userId="0e8328ed-56ff-4d0a-9c6e-ed6996099a11" providerId="ADAL" clId="{9A8ABCF2-914E-4EBD-AD6D-9DA9B69EE815}" dt="2022-06-21T14:26:43.035" v="5397" actId="478"/>
          <ac:spMkLst>
            <pc:docMk/>
            <pc:sldMk cId="1940235349" sldId="317"/>
            <ac:spMk id="24" creationId="{0A77CF97-C8E5-4BFA-07D7-800AC9A629CA}"/>
          </ac:spMkLst>
        </pc:spChg>
        <pc:spChg chg="mod">
          <ac:chgData name="EDUARDO FERNANDEZ PASCUAL" userId="0e8328ed-56ff-4d0a-9c6e-ed6996099a11" providerId="ADAL" clId="{9A8ABCF2-914E-4EBD-AD6D-9DA9B69EE815}" dt="2022-06-21T14:28:23.222" v="5438" actId="1076"/>
          <ac:spMkLst>
            <pc:docMk/>
            <pc:sldMk cId="1940235349" sldId="317"/>
            <ac:spMk id="25" creationId="{BA39A26C-7446-C31F-4D63-E13F729BB80B}"/>
          </ac:spMkLst>
        </pc:spChg>
        <pc:grpChg chg="add del mod">
          <ac:chgData name="EDUARDO FERNANDEZ PASCUAL" userId="0e8328ed-56ff-4d0a-9c6e-ed6996099a11" providerId="ADAL" clId="{9A8ABCF2-914E-4EBD-AD6D-9DA9B69EE815}" dt="2022-06-21T14:26:43.035" v="5397" actId="478"/>
          <ac:grpSpMkLst>
            <pc:docMk/>
            <pc:sldMk cId="1940235349" sldId="317"/>
            <ac:grpSpMk id="22" creationId="{3EA4FD4C-2586-CDAB-7B9F-02A97FADC7D3}"/>
          </ac:grpSpMkLst>
        </pc:grpChg>
        <pc:picChg chg="add del mod modCrop">
          <ac:chgData name="EDUARDO FERNANDEZ PASCUAL" userId="0e8328ed-56ff-4d0a-9c6e-ed6996099a11" providerId="ADAL" clId="{9A8ABCF2-914E-4EBD-AD6D-9DA9B69EE815}" dt="2022-06-21T14:15:44.590" v="4886"/>
          <ac:picMkLst>
            <pc:docMk/>
            <pc:sldMk cId="1940235349" sldId="317"/>
            <ac:picMk id="19" creationId="{675B44CE-D26E-C784-2AE8-F8C0E83F95AC}"/>
          </ac:picMkLst>
        </pc:picChg>
        <pc:picChg chg="add mod ord modCrop">
          <ac:chgData name="EDUARDO FERNANDEZ PASCUAL" userId="0e8328ed-56ff-4d0a-9c6e-ed6996099a11" providerId="ADAL" clId="{9A8ABCF2-914E-4EBD-AD6D-9DA9B69EE815}" dt="2022-06-21T14:28:45.466" v="5442" actId="732"/>
          <ac:picMkLst>
            <pc:docMk/>
            <pc:sldMk cId="1940235349" sldId="317"/>
            <ac:picMk id="21" creationId="{8107DD1E-3AE9-86D0-B09E-18DEB2F6F8BC}"/>
          </ac:picMkLst>
        </pc:picChg>
        <pc:picChg chg="add del mod topLvl modCrop">
          <ac:chgData name="EDUARDO FERNANDEZ PASCUAL" userId="0e8328ed-56ff-4d0a-9c6e-ed6996099a11" providerId="ADAL" clId="{9A8ABCF2-914E-4EBD-AD6D-9DA9B69EE815}" dt="2022-06-21T14:26:43.035" v="5397" actId="478"/>
          <ac:picMkLst>
            <pc:docMk/>
            <pc:sldMk cId="1940235349" sldId="317"/>
            <ac:picMk id="23" creationId="{BF5CCFA6-C8EA-44B5-3652-8F697F54040C}"/>
          </ac:picMkLst>
        </pc:picChg>
      </pc:sldChg>
      <pc:sldChg chg="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180065110" sldId="318"/>
        </pc:sldMkLst>
      </pc:sldChg>
      <pc:sldChg chg="del">
        <pc:chgData name="EDUARDO FERNANDEZ PASCUAL" userId="0e8328ed-56ff-4d0a-9c6e-ed6996099a11" providerId="ADAL" clId="{9A8ABCF2-914E-4EBD-AD6D-9DA9B69EE815}" dt="2022-06-21T14:10:35.934" v="4849" actId="47"/>
        <pc:sldMkLst>
          <pc:docMk/>
          <pc:sldMk cId="2833790530" sldId="319"/>
        </pc:sldMkLst>
      </pc:sldChg>
      <pc:sldChg chg="add del">
        <pc:chgData name="EDUARDO FERNANDEZ PASCUAL" userId="0e8328ed-56ff-4d0a-9c6e-ed6996099a11" providerId="ADAL" clId="{9A8ABCF2-914E-4EBD-AD6D-9DA9B69EE815}" dt="2022-06-21T14:10:33.594" v="4848" actId="47"/>
        <pc:sldMkLst>
          <pc:docMk/>
          <pc:sldMk cId="2871525030" sldId="320"/>
        </pc:sldMkLst>
      </pc:sldChg>
      <pc:sldChg chg="addSp delSp modSp add mod ord">
        <pc:chgData name="EDUARDO FERNANDEZ PASCUAL" userId="0e8328ed-56ff-4d0a-9c6e-ed6996099a11" providerId="ADAL" clId="{9A8ABCF2-914E-4EBD-AD6D-9DA9B69EE815}" dt="2022-06-21T14:47:07.853" v="5850" actId="14861"/>
        <pc:sldMkLst>
          <pc:docMk/>
          <pc:sldMk cId="3167400724" sldId="321"/>
        </pc:sldMkLst>
        <pc:spChg chg="add del mod">
          <ac:chgData name="EDUARDO FERNANDEZ PASCUAL" userId="0e8328ed-56ff-4d0a-9c6e-ed6996099a11" providerId="ADAL" clId="{9A8ABCF2-914E-4EBD-AD6D-9DA9B69EE815}" dt="2022-06-21T08:45:02.024" v="755" actId="478"/>
          <ac:spMkLst>
            <pc:docMk/>
            <pc:sldMk cId="3167400724" sldId="321"/>
            <ac:spMk id="7" creationId="{128D3106-2475-C308-7F07-D784323FE449}"/>
          </ac:spMkLst>
        </pc:spChg>
        <pc:spChg chg="mod">
          <ac:chgData name="EDUARDO FERNANDEZ PASCUAL" userId="0e8328ed-56ff-4d0a-9c6e-ed6996099a11" providerId="ADAL" clId="{9A8ABCF2-914E-4EBD-AD6D-9DA9B69EE815}" dt="2022-06-21T08:41:05.586" v="717" actId="20577"/>
          <ac:spMkLst>
            <pc:docMk/>
            <pc:sldMk cId="3167400724" sldId="321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0:23:13.860" v="1732" actId="207"/>
          <ac:spMkLst>
            <pc:docMk/>
            <pc:sldMk cId="3167400724" sldId="321"/>
            <ac:spMk id="11" creationId="{E52873D0-5116-2BCE-BFD9-0C86FEC1634B}"/>
          </ac:spMkLst>
        </pc:spChg>
        <pc:spChg chg="add mod">
          <ac:chgData name="EDUARDO FERNANDEZ PASCUAL" userId="0e8328ed-56ff-4d0a-9c6e-ed6996099a11" providerId="ADAL" clId="{9A8ABCF2-914E-4EBD-AD6D-9DA9B69EE815}" dt="2022-06-21T10:22:43.671" v="1729" actId="1035"/>
          <ac:spMkLst>
            <pc:docMk/>
            <pc:sldMk cId="3167400724" sldId="321"/>
            <ac:spMk id="13" creationId="{B886647E-7157-FA3A-0D34-0F11ED0F2F00}"/>
          </ac:spMkLst>
        </pc:spChg>
        <pc:spChg chg="mod topLvl">
          <ac:chgData name="EDUARDO FERNANDEZ PASCUAL" userId="0e8328ed-56ff-4d0a-9c6e-ed6996099a11" providerId="ADAL" clId="{9A8ABCF2-914E-4EBD-AD6D-9DA9B69EE815}" dt="2022-06-21T10:22:43.671" v="1729" actId="1035"/>
          <ac:spMkLst>
            <pc:docMk/>
            <pc:sldMk cId="3167400724" sldId="321"/>
            <ac:spMk id="17" creationId="{444B4E79-FBA3-33BF-EA15-496C4B67BBF1}"/>
          </ac:spMkLst>
        </pc:spChg>
        <pc:spChg chg="mod topLvl">
          <ac:chgData name="EDUARDO FERNANDEZ PASCUAL" userId="0e8328ed-56ff-4d0a-9c6e-ed6996099a11" providerId="ADAL" clId="{9A8ABCF2-914E-4EBD-AD6D-9DA9B69EE815}" dt="2022-06-21T09:30:50.219" v="1139" actId="1076"/>
          <ac:spMkLst>
            <pc:docMk/>
            <pc:sldMk cId="3167400724" sldId="321"/>
            <ac:spMk id="22" creationId="{47C28A1F-C2C9-8F6B-522D-02244FAEB2B7}"/>
          </ac:spMkLst>
        </pc:spChg>
        <pc:spChg chg="add mod">
          <ac:chgData name="EDUARDO FERNANDEZ PASCUAL" userId="0e8328ed-56ff-4d0a-9c6e-ed6996099a11" providerId="ADAL" clId="{9A8ABCF2-914E-4EBD-AD6D-9DA9B69EE815}" dt="2022-06-21T09:30:52.466" v="1145" actId="1036"/>
          <ac:spMkLst>
            <pc:docMk/>
            <pc:sldMk cId="3167400724" sldId="321"/>
            <ac:spMk id="25" creationId="{02950D95-726B-B76B-32ED-F9A856ECDF5D}"/>
          </ac:spMkLst>
        </pc:spChg>
        <pc:grpChg chg="add del mod">
          <ac:chgData name="EDUARDO FERNANDEZ PASCUAL" userId="0e8328ed-56ff-4d0a-9c6e-ed6996099a11" providerId="ADAL" clId="{9A8ABCF2-914E-4EBD-AD6D-9DA9B69EE815}" dt="2022-06-21T09:19:22.432" v="973" actId="478"/>
          <ac:grpSpMkLst>
            <pc:docMk/>
            <pc:sldMk cId="3167400724" sldId="321"/>
            <ac:grpSpMk id="16" creationId="{B3E8C391-DEC9-AAD9-1BC6-DFFEC7302348}"/>
          </ac:grpSpMkLst>
        </pc:grpChg>
        <pc:grpChg chg="add del mod">
          <ac:chgData name="EDUARDO FERNANDEZ PASCUAL" userId="0e8328ed-56ff-4d0a-9c6e-ed6996099a11" providerId="ADAL" clId="{9A8ABCF2-914E-4EBD-AD6D-9DA9B69EE815}" dt="2022-06-21T09:19:26.535" v="974" actId="478"/>
          <ac:grpSpMkLst>
            <pc:docMk/>
            <pc:sldMk cId="3167400724" sldId="321"/>
            <ac:grpSpMk id="21" creationId="{CA911B17-5750-78B0-FDAE-90FFAF8C38B6}"/>
          </ac:grpSpMkLst>
        </pc:grpChg>
        <pc:grpChg chg="del">
          <ac:chgData name="EDUARDO FERNANDEZ PASCUAL" userId="0e8328ed-56ff-4d0a-9c6e-ed6996099a11" providerId="ADAL" clId="{9A8ABCF2-914E-4EBD-AD6D-9DA9B69EE815}" dt="2022-06-21T08:41:35.760" v="725" actId="478"/>
          <ac:grpSpMkLst>
            <pc:docMk/>
            <pc:sldMk cId="3167400724" sldId="321"/>
            <ac:grpSpMk id="36" creationId="{E2D47175-78D9-11DD-B165-6DB1B61F86A8}"/>
          </ac:grpSpMkLst>
        </pc:grpChg>
        <pc:picChg chg="add mod ord modCrop">
          <ac:chgData name="EDUARDO FERNANDEZ PASCUAL" userId="0e8328ed-56ff-4d0a-9c6e-ed6996099a11" providerId="ADAL" clId="{9A8ABCF2-914E-4EBD-AD6D-9DA9B69EE815}" dt="2022-06-21T14:47:07.853" v="5850" actId="14861"/>
          <ac:picMkLst>
            <pc:docMk/>
            <pc:sldMk cId="3167400724" sldId="321"/>
            <ac:picMk id="3" creationId="{82FBA8B3-119B-8E86-7F6F-774747F213A2}"/>
          </ac:picMkLst>
        </pc:picChg>
        <pc:picChg chg="del">
          <ac:chgData name="EDUARDO FERNANDEZ PASCUAL" userId="0e8328ed-56ff-4d0a-9c6e-ed6996099a11" providerId="ADAL" clId="{9A8ABCF2-914E-4EBD-AD6D-9DA9B69EE815}" dt="2022-06-21T08:41:09.754" v="718" actId="478"/>
          <ac:picMkLst>
            <pc:docMk/>
            <pc:sldMk cId="3167400724" sldId="321"/>
            <ac:picMk id="5" creationId="{A351B12A-7313-1677-3449-921A956CC22E}"/>
          </ac:picMkLst>
        </pc:picChg>
        <pc:picChg chg="add del mod modCrop">
          <ac:chgData name="EDUARDO FERNANDEZ PASCUAL" userId="0e8328ed-56ff-4d0a-9c6e-ed6996099a11" providerId="ADAL" clId="{9A8ABCF2-914E-4EBD-AD6D-9DA9B69EE815}" dt="2022-06-21T09:08:51.732" v="810" actId="478"/>
          <ac:picMkLst>
            <pc:docMk/>
            <pc:sldMk cId="3167400724" sldId="321"/>
            <ac:picMk id="6" creationId="{99360155-45C4-D69F-2F81-1E32AC4216AB}"/>
          </ac:picMkLst>
        </pc:picChg>
        <pc:picChg chg="del">
          <ac:chgData name="EDUARDO FERNANDEZ PASCUAL" userId="0e8328ed-56ff-4d0a-9c6e-ed6996099a11" providerId="ADAL" clId="{9A8ABCF2-914E-4EBD-AD6D-9DA9B69EE815}" dt="2022-06-21T08:41:29.746" v="724" actId="478"/>
          <ac:picMkLst>
            <pc:docMk/>
            <pc:sldMk cId="3167400724" sldId="321"/>
            <ac:picMk id="9" creationId="{20C32CA7-6D31-DFEE-5EEE-8D9B3DE409B0}"/>
          </ac:picMkLst>
        </pc:picChg>
        <pc:picChg chg="add del mod">
          <ac:chgData name="EDUARDO FERNANDEZ PASCUAL" userId="0e8328ed-56ff-4d0a-9c6e-ed6996099a11" providerId="ADAL" clId="{9A8ABCF2-914E-4EBD-AD6D-9DA9B69EE815}" dt="2022-06-21T09:10:53.522" v="849"/>
          <ac:picMkLst>
            <pc:docMk/>
            <pc:sldMk cId="3167400724" sldId="321"/>
            <ac:picMk id="12" creationId="{053AAFD7-2C95-94E9-E128-FDC9BF5B14B7}"/>
          </ac:picMkLst>
        </pc:picChg>
        <pc:picChg chg="add mod">
          <ac:chgData name="EDUARDO FERNANDEZ PASCUAL" userId="0e8328ed-56ff-4d0a-9c6e-ed6996099a11" providerId="ADAL" clId="{9A8ABCF2-914E-4EBD-AD6D-9DA9B69EE815}" dt="2022-06-21T10:24:23.031" v="1738" actId="1076"/>
          <ac:picMkLst>
            <pc:docMk/>
            <pc:sldMk cId="3167400724" sldId="321"/>
            <ac:picMk id="15" creationId="{8AFCF65A-0909-9193-5ED3-223B4514EC2A}"/>
          </ac:picMkLst>
        </pc:picChg>
        <pc:picChg chg="del mod topLvl">
          <ac:chgData name="EDUARDO FERNANDEZ PASCUAL" userId="0e8328ed-56ff-4d0a-9c6e-ed6996099a11" providerId="ADAL" clId="{9A8ABCF2-914E-4EBD-AD6D-9DA9B69EE815}" dt="2022-06-21T09:19:22.432" v="973" actId="478"/>
          <ac:picMkLst>
            <pc:docMk/>
            <pc:sldMk cId="3167400724" sldId="321"/>
            <ac:picMk id="18" creationId="{644BB30D-0907-8278-B541-13511A5DBA1E}"/>
          </ac:picMkLst>
        </pc:picChg>
        <pc:picChg chg="add del mod">
          <ac:chgData name="EDUARDO FERNANDEZ PASCUAL" userId="0e8328ed-56ff-4d0a-9c6e-ed6996099a11" providerId="ADAL" clId="{9A8ABCF2-914E-4EBD-AD6D-9DA9B69EE815}" dt="2022-06-21T09:37:24.850" v="1193" actId="1076"/>
          <ac:picMkLst>
            <pc:docMk/>
            <pc:sldMk cId="3167400724" sldId="321"/>
            <ac:picMk id="20" creationId="{A494D84E-321B-1E49-6679-27D38F892674}"/>
          </ac:picMkLst>
        </pc:picChg>
        <pc:picChg chg="del mod topLvl">
          <ac:chgData name="EDUARDO FERNANDEZ PASCUAL" userId="0e8328ed-56ff-4d0a-9c6e-ed6996099a11" providerId="ADAL" clId="{9A8ABCF2-914E-4EBD-AD6D-9DA9B69EE815}" dt="2022-06-21T09:19:26.535" v="974" actId="478"/>
          <ac:picMkLst>
            <pc:docMk/>
            <pc:sldMk cId="3167400724" sldId="321"/>
            <ac:picMk id="23" creationId="{6B485F19-FAE6-22AF-C625-2409B2C931F0}"/>
          </ac:picMkLst>
        </pc:picChg>
        <pc:picChg chg="del">
          <ac:chgData name="EDUARDO FERNANDEZ PASCUAL" userId="0e8328ed-56ff-4d0a-9c6e-ed6996099a11" providerId="ADAL" clId="{9A8ABCF2-914E-4EBD-AD6D-9DA9B69EE815}" dt="2022-06-21T08:41:45.885" v="727" actId="478"/>
          <ac:picMkLst>
            <pc:docMk/>
            <pc:sldMk cId="3167400724" sldId="321"/>
            <ac:picMk id="30" creationId="{38F1CE4F-41D3-8CDB-6575-73DE94E08808}"/>
          </ac:picMkLst>
        </pc:picChg>
        <pc:picChg chg="add mod">
          <ac:chgData name="EDUARDO FERNANDEZ PASCUAL" userId="0e8328ed-56ff-4d0a-9c6e-ed6996099a11" providerId="ADAL" clId="{9A8ABCF2-914E-4EBD-AD6D-9DA9B69EE815}" dt="2022-06-21T09:37:24.850" v="1193" actId="1076"/>
          <ac:picMkLst>
            <pc:docMk/>
            <pc:sldMk cId="3167400724" sldId="321"/>
            <ac:picMk id="32" creationId="{C6F80896-DE03-8FFF-1DF0-B0983B0AADAA}"/>
          </ac:picMkLst>
        </pc:picChg>
        <pc:picChg chg="add mod">
          <ac:chgData name="EDUARDO FERNANDEZ PASCUAL" userId="0e8328ed-56ff-4d0a-9c6e-ed6996099a11" providerId="ADAL" clId="{9A8ABCF2-914E-4EBD-AD6D-9DA9B69EE815}" dt="2022-06-21T09:37:24.850" v="1193" actId="1076"/>
          <ac:picMkLst>
            <pc:docMk/>
            <pc:sldMk cId="3167400724" sldId="321"/>
            <ac:picMk id="34" creationId="{0C0AB5FE-7C75-67E8-F05D-A52D3688D192}"/>
          </ac:picMkLst>
        </pc:picChg>
        <pc:picChg chg="add mod">
          <ac:chgData name="EDUARDO FERNANDEZ PASCUAL" userId="0e8328ed-56ff-4d0a-9c6e-ed6996099a11" providerId="ADAL" clId="{9A8ABCF2-914E-4EBD-AD6D-9DA9B69EE815}" dt="2022-06-21T10:21:21.794" v="1713" actId="1076"/>
          <ac:picMkLst>
            <pc:docMk/>
            <pc:sldMk cId="3167400724" sldId="321"/>
            <ac:picMk id="35" creationId="{A79539D9-0B15-6572-FD83-14F11174937C}"/>
          </ac:picMkLst>
        </pc:picChg>
        <pc:picChg chg="add mod">
          <ac:chgData name="EDUARDO FERNANDEZ PASCUAL" userId="0e8328ed-56ff-4d0a-9c6e-ed6996099a11" providerId="ADAL" clId="{9A8ABCF2-914E-4EBD-AD6D-9DA9B69EE815}" dt="2022-06-21T09:37:24.850" v="1193" actId="1076"/>
          <ac:picMkLst>
            <pc:docMk/>
            <pc:sldMk cId="3167400724" sldId="321"/>
            <ac:picMk id="37" creationId="{E8F416BE-2EC6-71E4-18D3-40356CC4C9FA}"/>
          </ac:picMkLst>
        </pc:picChg>
        <pc:picChg chg="del mod ord">
          <ac:chgData name="EDUARDO FERNANDEZ PASCUAL" userId="0e8328ed-56ff-4d0a-9c6e-ed6996099a11" providerId="ADAL" clId="{9A8ABCF2-914E-4EBD-AD6D-9DA9B69EE815}" dt="2022-06-21T08:43:27.993" v="739" actId="478"/>
          <ac:picMkLst>
            <pc:docMk/>
            <pc:sldMk cId="3167400724" sldId="321"/>
            <ac:picMk id="38" creationId="{6B138D2E-8FBF-B5E4-AAB9-7E1FF97F119F}"/>
          </ac:picMkLst>
        </pc:picChg>
        <pc:picChg chg="add mod">
          <ac:chgData name="EDUARDO FERNANDEZ PASCUAL" userId="0e8328ed-56ff-4d0a-9c6e-ed6996099a11" providerId="ADAL" clId="{9A8ABCF2-914E-4EBD-AD6D-9DA9B69EE815}" dt="2022-06-21T10:21:19.686" v="1712" actId="1076"/>
          <ac:picMkLst>
            <pc:docMk/>
            <pc:sldMk cId="3167400724" sldId="321"/>
            <ac:picMk id="39" creationId="{E7B4EB0B-8A31-43C8-6D26-93025E3E8364}"/>
          </ac:picMkLst>
        </pc:picChg>
      </pc:sldChg>
      <pc:sldChg chg="addSp delSp modSp add mod">
        <pc:chgData name="EDUARDO FERNANDEZ PASCUAL" userId="0e8328ed-56ff-4d0a-9c6e-ed6996099a11" providerId="ADAL" clId="{9A8ABCF2-914E-4EBD-AD6D-9DA9B69EE815}" dt="2022-06-21T13:21:35.889" v="4058" actId="170"/>
        <pc:sldMkLst>
          <pc:docMk/>
          <pc:sldMk cId="3258085118" sldId="322"/>
        </pc:sldMkLst>
        <pc:spChg chg="mod">
          <ac:chgData name="EDUARDO FERNANDEZ PASCUAL" userId="0e8328ed-56ff-4d0a-9c6e-ed6996099a11" providerId="ADAL" clId="{9A8ABCF2-914E-4EBD-AD6D-9DA9B69EE815}" dt="2022-06-21T12:15:15.602" v="2649" actId="207"/>
          <ac:spMkLst>
            <pc:docMk/>
            <pc:sldMk cId="3258085118" sldId="322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0:23:26.962" v="1734" actId="207"/>
          <ac:spMkLst>
            <pc:docMk/>
            <pc:sldMk cId="3258085118" sldId="322"/>
            <ac:spMk id="11" creationId="{E52873D0-5116-2BCE-BFD9-0C86FEC1634B}"/>
          </ac:spMkLst>
        </pc:spChg>
        <pc:spChg chg="add mod">
          <ac:chgData name="EDUARDO FERNANDEZ PASCUAL" userId="0e8328ed-56ff-4d0a-9c6e-ed6996099a11" providerId="ADAL" clId="{9A8ABCF2-914E-4EBD-AD6D-9DA9B69EE815}" dt="2022-06-21T13:21:21.570" v="4049" actId="1076"/>
          <ac:spMkLst>
            <pc:docMk/>
            <pc:sldMk cId="3258085118" sldId="322"/>
            <ac:spMk id="17" creationId="{8CCA1E38-FAF0-034B-764B-75E856EAA5B3}"/>
          </ac:spMkLst>
        </pc:spChg>
        <pc:spChg chg="add del mod">
          <ac:chgData name="EDUARDO FERNANDEZ PASCUAL" userId="0e8328ed-56ff-4d0a-9c6e-ed6996099a11" providerId="ADAL" clId="{9A8ABCF2-914E-4EBD-AD6D-9DA9B69EE815}" dt="2022-06-21T11:32:49.736" v="1966" actId="478"/>
          <ac:spMkLst>
            <pc:docMk/>
            <pc:sldMk cId="3258085118" sldId="322"/>
            <ac:spMk id="18" creationId="{FC2F93E1-C996-4617-8F83-0C8AFB96C021}"/>
          </ac:spMkLst>
        </pc:spChg>
        <pc:spChg chg="add del mod">
          <ac:chgData name="EDUARDO FERNANDEZ PASCUAL" userId="0e8328ed-56ff-4d0a-9c6e-ed6996099a11" providerId="ADAL" clId="{9A8ABCF2-914E-4EBD-AD6D-9DA9B69EE815}" dt="2022-06-21T11:32:48.780" v="1965" actId="478"/>
          <ac:spMkLst>
            <pc:docMk/>
            <pc:sldMk cId="3258085118" sldId="322"/>
            <ac:spMk id="19" creationId="{E8AE8D47-6FF8-FA6A-925D-76373F7C48ED}"/>
          </ac:spMkLst>
        </pc:spChg>
        <pc:spChg chg="add mod ord">
          <ac:chgData name="EDUARDO FERNANDEZ PASCUAL" userId="0e8328ed-56ff-4d0a-9c6e-ed6996099a11" providerId="ADAL" clId="{9A8ABCF2-914E-4EBD-AD6D-9DA9B69EE815}" dt="2022-06-21T13:21:27.597" v="4051" actId="1076"/>
          <ac:spMkLst>
            <pc:docMk/>
            <pc:sldMk cId="3258085118" sldId="322"/>
            <ac:spMk id="20" creationId="{C04C30E3-3558-1208-A80A-EC57F7D86E4F}"/>
          </ac:spMkLst>
        </pc:spChg>
        <pc:spChg chg="add mod">
          <ac:chgData name="EDUARDO FERNANDEZ PASCUAL" userId="0e8328ed-56ff-4d0a-9c6e-ed6996099a11" providerId="ADAL" clId="{9A8ABCF2-914E-4EBD-AD6D-9DA9B69EE815}" dt="2022-06-21T13:21:24.197" v="4050" actId="1076"/>
          <ac:spMkLst>
            <pc:docMk/>
            <pc:sldMk cId="3258085118" sldId="322"/>
            <ac:spMk id="21" creationId="{B597D531-91FE-544C-6326-A6E0A365355C}"/>
          </ac:spMkLst>
        </pc:spChg>
        <pc:spChg chg="add mod">
          <ac:chgData name="EDUARDO FERNANDEZ PASCUAL" userId="0e8328ed-56ff-4d0a-9c6e-ed6996099a11" providerId="ADAL" clId="{9A8ABCF2-914E-4EBD-AD6D-9DA9B69EE815}" dt="2022-06-21T13:21:31.102" v="4052" actId="1076"/>
          <ac:spMkLst>
            <pc:docMk/>
            <pc:sldMk cId="3258085118" sldId="322"/>
            <ac:spMk id="22" creationId="{73FA76F5-7D52-332F-258D-1C183266E38E}"/>
          </ac:spMkLst>
        </pc:spChg>
        <pc:grpChg chg="add del mod">
          <ac:chgData name="EDUARDO FERNANDEZ PASCUAL" userId="0e8328ed-56ff-4d0a-9c6e-ed6996099a11" providerId="ADAL" clId="{9A8ABCF2-914E-4EBD-AD6D-9DA9B69EE815}" dt="2022-06-21T12:44:04.115" v="3375" actId="165"/>
          <ac:grpSpMkLst>
            <pc:docMk/>
            <pc:sldMk cId="3258085118" sldId="322"/>
            <ac:grpSpMk id="9" creationId="{87613EC9-0A6B-78C8-FC2D-B526708278E4}"/>
          </ac:grpSpMkLst>
        </pc:grpChg>
        <pc:picChg chg="del">
          <ac:chgData name="EDUARDO FERNANDEZ PASCUAL" userId="0e8328ed-56ff-4d0a-9c6e-ed6996099a11" providerId="ADAL" clId="{9A8ABCF2-914E-4EBD-AD6D-9DA9B69EE815}" dt="2022-06-21T08:48:09.665" v="765" actId="478"/>
          <ac:picMkLst>
            <pc:docMk/>
            <pc:sldMk cId="3258085118" sldId="322"/>
            <ac:picMk id="3" creationId="{82FBA8B3-119B-8E86-7F6F-774747F213A2}"/>
          </ac:picMkLst>
        </pc:picChg>
        <pc:picChg chg="add mod ord modCrop">
          <ac:chgData name="EDUARDO FERNANDEZ PASCUAL" userId="0e8328ed-56ff-4d0a-9c6e-ed6996099a11" providerId="ADAL" clId="{9A8ABCF2-914E-4EBD-AD6D-9DA9B69EE815}" dt="2022-06-21T09:16:06.552" v="893" actId="171"/>
          <ac:picMkLst>
            <pc:docMk/>
            <pc:sldMk cId="3258085118" sldId="322"/>
            <ac:picMk id="4" creationId="{5DB3F845-10D1-2D25-5BC6-0E0D905734D5}"/>
          </ac:picMkLst>
        </pc:picChg>
        <pc:picChg chg="del">
          <ac:chgData name="EDUARDO FERNANDEZ PASCUAL" userId="0e8328ed-56ff-4d0a-9c6e-ed6996099a11" providerId="ADAL" clId="{9A8ABCF2-914E-4EBD-AD6D-9DA9B69EE815}" dt="2022-06-21T09:06:46.012" v="798" actId="478"/>
          <ac:picMkLst>
            <pc:docMk/>
            <pc:sldMk cId="3258085118" sldId="322"/>
            <ac:picMk id="6" creationId="{99360155-45C4-D69F-2F81-1E32AC4216AB}"/>
          </ac:picMkLst>
        </pc:picChg>
        <pc:picChg chg="add mod ord topLvl modCrop">
          <ac:chgData name="EDUARDO FERNANDEZ PASCUAL" userId="0e8328ed-56ff-4d0a-9c6e-ed6996099a11" providerId="ADAL" clId="{9A8ABCF2-914E-4EBD-AD6D-9DA9B69EE815}" dt="2022-06-21T12:45:05.968" v="3394" actId="1076"/>
          <ac:picMkLst>
            <pc:docMk/>
            <pc:sldMk cId="3258085118" sldId="322"/>
            <ac:picMk id="7" creationId="{A461209F-EA12-4683-8460-257AF9A7FBB1}"/>
          </ac:picMkLst>
        </pc:picChg>
        <pc:picChg chg="add mod">
          <ac:chgData name="EDUARDO FERNANDEZ PASCUAL" userId="0e8328ed-56ff-4d0a-9c6e-ed6996099a11" providerId="ADAL" clId="{9A8ABCF2-914E-4EBD-AD6D-9DA9B69EE815}" dt="2022-06-21T09:16:55.125" v="897" actId="1076"/>
          <ac:picMkLst>
            <pc:docMk/>
            <pc:sldMk cId="3258085118" sldId="322"/>
            <ac:picMk id="8" creationId="{1EAEDC62-7EC1-8504-BE8D-8BF20E8778B2}"/>
          </ac:picMkLst>
        </pc:picChg>
        <pc:picChg chg="add del mod ord topLvl">
          <ac:chgData name="EDUARDO FERNANDEZ PASCUAL" userId="0e8328ed-56ff-4d0a-9c6e-ed6996099a11" providerId="ADAL" clId="{9A8ABCF2-914E-4EBD-AD6D-9DA9B69EE815}" dt="2022-06-21T12:44:33.756" v="3383" actId="478"/>
          <ac:picMkLst>
            <pc:docMk/>
            <pc:sldMk cId="3258085118" sldId="322"/>
            <ac:picMk id="12" creationId="{96C327E5-F74A-C828-5A56-9085B658C3E8}"/>
          </ac:picMkLst>
        </pc:picChg>
        <pc:picChg chg="add del mod ord topLvl">
          <ac:chgData name="EDUARDO FERNANDEZ PASCUAL" userId="0e8328ed-56ff-4d0a-9c6e-ed6996099a11" providerId="ADAL" clId="{9A8ABCF2-914E-4EBD-AD6D-9DA9B69EE815}" dt="2022-06-21T12:44:33.012" v="3382" actId="478"/>
          <ac:picMkLst>
            <pc:docMk/>
            <pc:sldMk cId="3258085118" sldId="322"/>
            <ac:picMk id="13" creationId="{A6D4C5AF-7C12-C0BF-8244-3720A8E75E35}"/>
          </ac:picMkLst>
        </pc:picChg>
        <pc:picChg chg="add mod ord topLvl">
          <ac:chgData name="EDUARDO FERNANDEZ PASCUAL" userId="0e8328ed-56ff-4d0a-9c6e-ed6996099a11" providerId="ADAL" clId="{9A8ABCF2-914E-4EBD-AD6D-9DA9B69EE815}" dt="2022-06-21T13:21:35.889" v="4058" actId="170"/>
          <ac:picMkLst>
            <pc:docMk/>
            <pc:sldMk cId="3258085118" sldId="322"/>
            <ac:picMk id="14" creationId="{621D9D3E-3B65-7A40-9549-F21D38E9F80C}"/>
          </ac:picMkLst>
        </pc:picChg>
        <pc:picChg chg="add del mod ord topLvl">
          <ac:chgData name="EDUARDO FERNANDEZ PASCUAL" userId="0e8328ed-56ff-4d0a-9c6e-ed6996099a11" providerId="ADAL" clId="{9A8ABCF2-914E-4EBD-AD6D-9DA9B69EE815}" dt="2022-06-21T12:44:32.391" v="3381" actId="478"/>
          <ac:picMkLst>
            <pc:docMk/>
            <pc:sldMk cId="3258085118" sldId="322"/>
            <ac:picMk id="15" creationId="{90C98B3D-7431-E22F-EDDE-78AC235CB68C}"/>
          </ac:picMkLst>
        </pc:picChg>
        <pc:picChg chg="add mod">
          <ac:chgData name="EDUARDO FERNANDEZ PASCUAL" userId="0e8328ed-56ff-4d0a-9c6e-ed6996099a11" providerId="ADAL" clId="{9A8ABCF2-914E-4EBD-AD6D-9DA9B69EE815}" dt="2022-06-21T09:22:35.703" v="993" actId="1076"/>
          <ac:picMkLst>
            <pc:docMk/>
            <pc:sldMk cId="3258085118" sldId="322"/>
            <ac:picMk id="16" creationId="{2F9B9204-3C54-1330-7B38-D963BC38689D}"/>
          </ac:picMkLst>
        </pc:picChg>
        <pc:picChg chg="add mod">
          <ac:chgData name="EDUARDO FERNANDEZ PASCUAL" userId="0e8328ed-56ff-4d0a-9c6e-ed6996099a11" providerId="ADAL" clId="{9A8ABCF2-914E-4EBD-AD6D-9DA9B69EE815}" dt="2022-06-21T12:44:42.264" v="3385" actId="1076"/>
          <ac:picMkLst>
            <pc:docMk/>
            <pc:sldMk cId="3258085118" sldId="322"/>
            <ac:picMk id="23" creationId="{AB9F7384-C250-82EB-5F64-2F0CB1E96A9D}"/>
          </ac:picMkLst>
        </pc:picChg>
        <pc:picChg chg="add mod">
          <ac:chgData name="EDUARDO FERNANDEZ PASCUAL" userId="0e8328ed-56ff-4d0a-9c6e-ed6996099a11" providerId="ADAL" clId="{9A8ABCF2-914E-4EBD-AD6D-9DA9B69EE815}" dt="2022-06-21T12:44:51.514" v="3388" actId="1076"/>
          <ac:picMkLst>
            <pc:docMk/>
            <pc:sldMk cId="3258085118" sldId="322"/>
            <ac:picMk id="24" creationId="{64033A04-5167-AB43-3DEC-3686296E788D}"/>
          </ac:picMkLst>
        </pc:picChg>
        <pc:picChg chg="add mod">
          <ac:chgData name="EDUARDO FERNANDEZ PASCUAL" userId="0e8328ed-56ff-4d0a-9c6e-ed6996099a11" providerId="ADAL" clId="{9A8ABCF2-914E-4EBD-AD6D-9DA9B69EE815}" dt="2022-06-21T12:45:00.722" v="3391" actId="1076"/>
          <ac:picMkLst>
            <pc:docMk/>
            <pc:sldMk cId="3258085118" sldId="322"/>
            <ac:picMk id="25" creationId="{50ABCBE6-EB5C-634F-FB14-503CB5335A12}"/>
          </ac:picMkLst>
        </pc:picChg>
      </pc:sldChg>
      <pc:sldChg chg="add del">
        <pc:chgData name="EDUARDO FERNANDEZ PASCUAL" userId="0e8328ed-56ff-4d0a-9c6e-ed6996099a11" providerId="ADAL" clId="{9A8ABCF2-914E-4EBD-AD6D-9DA9B69EE815}" dt="2022-06-21T10:16:27.750" v="1689" actId="47"/>
        <pc:sldMkLst>
          <pc:docMk/>
          <pc:sldMk cId="3228874627" sldId="323"/>
        </pc:sldMkLst>
      </pc:sldChg>
      <pc:sldChg chg="addSp delSp modSp add mod">
        <pc:chgData name="EDUARDO FERNANDEZ PASCUAL" userId="0e8328ed-56ff-4d0a-9c6e-ed6996099a11" providerId="ADAL" clId="{9A8ABCF2-914E-4EBD-AD6D-9DA9B69EE815}" dt="2022-06-22T09:47:29.311" v="5924" actId="14826"/>
        <pc:sldMkLst>
          <pc:docMk/>
          <pc:sldMk cId="3380209337" sldId="323"/>
        </pc:sldMkLst>
        <pc:spChg chg="mod">
          <ac:chgData name="EDUARDO FERNANDEZ PASCUAL" userId="0e8328ed-56ff-4d0a-9c6e-ed6996099a11" providerId="ADAL" clId="{9A8ABCF2-914E-4EBD-AD6D-9DA9B69EE815}" dt="2022-06-22T09:39:01.616" v="5883" actId="20577"/>
          <ac:spMkLst>
            <pc:docMk/>
            <pc:sldMk cId="3380209337" sldId="323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1:24:48.408" v="1772" actId="20577"/>
          <ac:spMkLst>
            <pc:docMk/>
            <pc:sldMk cId="3380209337" sldId="323"/>
            <ac:spMk id="11" creationId="{E52873D0-5116-2BCE-BFD9-0C86FEC1634B}"/>
          </ac:spMkLst>
        </pc:spChg>
        <pc:spChg chg="del">
          <ac:chgData name="EDUARDO FERNANDEZ PASCUAL" userId="0e8328ed-56ff-4d0a-9c6e-ed6996099a11" providerId="ADAL" clId="{9A8ABCF2-914E-4EBD-AD6D-9DA9B69EE815}" dt="2022-06-21T11:25:41.329" v="1843" actId="478"/>
          <ac:spMkLst>
            <pc:docMk/>
            <pc:sldMk cId="3380209337" sldId="323"/>
            <ac:spMk id="13" creationId="{B886647E-7157-FA3A-0D34-0F11ED0F2F00}"/>
          </ac:spMkLst>
        </pc:spChg>
        <pc:spChg chg="del">
          <ac:chgData name="EDUARDO FERNANDEZ PASCUAL" userId="0e8328ed-56ff-4d0a-9c6e-ed6996099a11" providerId="ADAL" clId="{9A8ABCF2-914E-4EBD-AD6D-9DA9B69EE815}" dt="2022-06-21T11:25:41.329" v="1843" actId="478"/>
          <ac:spMkLst>
            <pc:docMk/>
            <pc:sldMk cId="3380209337" sldId="323"/>
            <ac:spMk id="17" creationId="{444B4E79-FBA3-33BF-EA15-496C4B67BBF1}"/>
          </ac:spMkLst>
        </pc:spChg>
        <pc:spChg chg="mod topLvl">
          <ac:chgData name="EDUARDO FERNANDEZ PASCUAL" userId="0e8328ed-56ff-4d0a-9c6e-ed6996099a11" providerId="ADAL" clId="{9A8ABCF2-914E-4EBD-AD6D-9DA9B69EE815}" dt="2022-06-21T12:10:09.839" v="2638" actId="20577"/>
          <ac:spMkLst>
            <pc:docMk/>
            <pc:sldMk cId="3380209337" sldId="323"/>
            <ac:spMk id="19" creationId="{949718D9-9304-5867-E2FC-4C8F022BB8AE}"/>
          </ac:spMkLst>
        </pc:spChg>
        <pc:spChg chg="del">
          <ac:chgData name="EDUARDO FERNANDEZ PASCUAL" userId="0e8328ed-56ff-4d0a-9c6e-ed6996099a11" providerId="ADAL" clId="{9A8ABCF2-914E-4EBD-AD6D-9DA9B69EE815}" dt="2022-06-21T11:25:41.329" v="1843" actId="478"/>
          <ac:spMkLst>
            <pc:docMk/>
            <pc:sldMk cId="3380209337" sldId="323"/>
            <ac:spMk id="22" creationId="{47C28A1F-C2C9-8F6B-522D-02244FAEB2B7}"/>
          </ac:spMkLst>
        </pc:spChg>
        <pc:spChg chg="add del mod">
          <ac:chgData name="EDUARDO FERNANDEZ PASCUAL" userId="0e8328ed-56ff-4d0a-9c6e-ed6996099a11" providerId="ADAL" clId="{9A8ABCF2-914E-4EBD-AD6D-9DA9B69EE815}" dt="2022-06-21T11:45:33.805" v="2162" actId="478"/>
          <ac:spMkLst>
            <pc:docMk/>
            <pc:sldMk cId="3380209337" sldId="323"/>
            <ac:spMk id="23" creationId="{0DD1B20A-1FAD-EBAB-87D1-A853743B82B8}"/>
          </ac:spMkLst>
        </pc:spChg>
        <pc:spChg chg="add del mod">
          <ac:chgData name="EDUARDO FERNANDEZ PASCUAL" userId="0e8328ed-56ff-4d0a-9c6e-ed6996099a11" providerId="ADAL" clId="{9A8ABCF2-914E-4EBD-AD6D-9DA9B69EE815}" dt="2022-06-21T11:45:35.252" v="2163" actId="478"/>
          <ac:spMkLst>
            <pc:docMk/>
            <pc:sldMk cId="3380209337" sldId="323"/>
            <ac:spMk id="24" creationId="{D7CDD647-8404-65E8-93D9-25A47484E2EC}"/>
          </ac:spMkLst>
        </pc:spChg>
        <pc:spChg chg="del">
          <ac:chgData name="EDUARDO FERNANDEZ PASCUAL" userId="0e8328ed-56ff-4d0a-9c6e-ed6996099a11" providerId="ADAL" clId="{9A8ABCF2-914E-4EBD-AD6D-9DA9B69EE815}" dt="2022-06-21T11:25:41.329" v="1843" actId="478"/>
          <ac:spMkLst>
            <pc:docMk/>
            <pc:sldMk cId="3380209337" sldId="323"/>
            <ac:spMk id="25" creationId="{02950D95-726B-B76B-32ED-F9A856ECDF5D}"/>
          </ac:spMkLst>
        </pc:spChg>
        <pc:spChg chg="add del mod">
          <ac:chgData name="EDUARDO FERNANDEZ PASCUAL" userId="0e8328ed-56ff-4d0a-9c6e-ed6996099a11" providerId="ADAL" clId="{9A8ABCF2-914E-4EBD-AD6D-9DA9B69EE815}" dt="2022-06-21T11:45:37.369" v="2164" actId="478"/>
          <ac:spMkLst>
            <pc:docMk/>
            <pc:sldMk cId="3380209337" sldId="323"/>
            <ac:spMk id="26" creationId="{284953CA-B88E-F320-4874-1165AE54C635}"/>
          </ac:spMkLst>
        </pc:spChg>
        <pc:spChg chg="add del mod">
          <ac:chgData name="EDUARDO FERNANDEZ PASCUAL" userId="0e8328ed-56ff-4d0a-9c6e-ed6996099a11" providerId="ADAL" clId="{9A8ABCF2-914E-4EBD-AD6D-9DA9B69EE815}" dt="2022-06-21T11:45:38.416" v="2165" actId="478"/>
          <ac:spMkLst>
            <pc:docMk/>
            <pc:sldMk cId="3380209337" sldId="323"/>
            <ac:spMk id="27" creationId="{F00729D7-E5EF-E731-8FD0-9F7A08585E5C}"/>
          </ac:spMkLst>
        </pc:spChg>
        <pc:spChg chg="add mod">
          <ac:chgData name="EDUARDO FERNANDEZ PASCUAL" userId="0e8328ed-56ff-4d0a-9c6e-ed6996099a11" providerId="ADAL" clId="{9A8ABCF2-914E-4EBD-AD6D-9DA9B69EE815}" dt="2022-06-21T12:09:46.568" v="2621" actId="1076"/>
          <ac:spMkLst>
            <pc:docMk/>
            <pc:sldMk cId="3380209337" sldId="323"/>
            <ac:spMk id="40" creationId="{3473583F-9E9C-70E7-2743-1A99248D1440}"/>
          </ac:spMkLst>
        </pc:spChg>
        <pc:spChg chg="add mod">
          <ac:chgData name="EDUARDO FERNANDEZ PASCUAL" userId="0e8328ed-56ff-4d0a-9c6e-ed6996099a11" providerId="ADAL" clId="{9A8ABCF2-914E-4EBD-AD6D-9DA9B69EE815}" dt="2022-06-21T12:09:46.568" v="2621" actId="1076"/>
          <ac:spMkLst>
            <pc:docMk/>
            <pc:sldMk cId="3380209337" sldId="323"/>
            <ac:spMk id="41" creationId="{0F4186E9-6725-5E31-3FD9-E1EFEAA21609}"/>
          </ac:spMkLst>
        </pc:spChg>
        <pc:grpChg chg="add del mod">
          <ac:chgData name="EDUARDO FERNANDEZ PASCUAL" userId="0e8328ed-56ff-4d0a-9c6e-ed6996099a11" providerId="ADAL" clId="{9A8ABCF2-914E-4EBD-AD6D-9DA9B69EE815}" dt="2022-06-21T11:38:56.478" v="2053" actId="478"/>
          <ac:grpSpMkLst>
            <pc:docMk/>
            <pc:sldMk cId="3380209337" sldId="323"/>
            <ac:grpSpMk id="18" creationId="{53135765-FA15-E556-B8A4-2577B82D9E29}"/>
          </ac:grpSpMkLst>
        </pc:grpChg>
        <pc:picChg chg="del">
          <ac:chgData name="EDUARDO FERNANDEZ PASCUAL" userId="0e8328ed-56ff-4d0a-9c6e-ed6996099a11" providerId="ADAL" clId="{9A8ABCF2-914E-4EBD-AD6D-9DA9B69EE815}" dt="2022-06-21T11:25:38.689" v="1842" actId="478"/>
          <ac:picMkLst>
            <pc:docMk/>
            <pc:sldMk cId="3380209337" sldId="323"/>
            <ac:picMk id="3" creationId="{82FBA8B3-119B-8E86-7F6F-774747F213A2}"/>
          </ac:picMkLst>
        </pc:picChg>
        <pc:picChg chg="add del mod">
          <ac:chgData name="EDUARDO FERNANDEZ PASCUAL" userId="0e8328ed-56ff-4d0a-9c6e-ed6996099a11" providerId="ADAL" clId="{9A8ABCF2-914E-4EBD-AD6D-9DA9B69EE815}" dt="2022-06-21T12:02:23.605" v="2535" actId="478"/>
          <ac:picMkLst>
            <pc:docMk/>
            <pc:sldMk cId="3380209337" sldId="323"/>
            <ac:picMk id="4" creationId="{7292A0BF-409F-3EFC-AF25-9E98901E18C2}"/>
          </ac:picMkLst>
        </pc:picChg>
        <pc:picChg chg="add del mod">
          <ac:chgData name="EDUARDO FERNANDEZ PASCUAL" userId="0e8328ed-56ff-4d0a-9c6e-ed6996099a11" providerId="ADAL" clId="{9A8ABCF2-914E-4EBD-AD6D-9DA9B69EE815}" dt="2022-06-21T11:58:05.072" v="2518"/>
          <ac:picMkLst>
            <pc:docMk/>
            <pc:sldMk cId="3380209337" sldId="323"/>
            <ac:picMk id="6" creationId="{37A2B8E9-4837-D6A0-6000-146B46FC8D88}"/>
          </ac:picMkLst>
        </pc:picChg>
        <pc:picChg chg="add del mod">
          <ac:chgData name="EDUARDO FERNANDEZ PASCUAL" userId="0e8328ed-56ff-4d0a-9c6e-ed6996099a11" providerId="ADAL" clId="{9A8ABCF2-914E-4EBD-AD6D-9DA9B69EE815}" dt="2022-06-21T12:02:30.019" v="2537" actId="478"/>
          <ac:picMkLst>
            <pc:docMk/>
            <pc:sldMk cId="3380209337" sldId="323"/>
            <ac:picMk id="8" creationId="{FADA584A-8C20-2855-F856-2663C0D5525D}"/>
          </ac:picMkLst>
        </pc:picChg>
        <pc:picChg chg="add del mod">
          <ac:chgData name="EDUARDO FERNANDEZ PASCUAL" userId="0e8328ed-56ff-4d0a-9c6e-ed6996099a11" providerId="ADAL" clId="{9A8ABCF2-914E-4EBD-AD6D-9DA9B69EE815}" dt="2022-06-21T12:02:50.236" v="2544" actId="478"/>
          <ac:picMkLst>
            <pc:docMk/>
            <pc:sldMk cId="3380209337" sldId="323"/>
            <ac:picMk id="12" creationId="{6DAC137B-7370-6898-1843-495210EF1CFF}"/>
          </ac:picMkLst>
        </pc:picChg>
        <pc:picChg chg="del">
          <ac:chgData name="EDUARDO FERNANDEZ PASCUAL" userId="0e8328ed-56ff-4d0a-9c6e-ed6996099a11" providerId="ADAL" clId="{9A8ABCF2-914E-4EBD-AD6D-9DA9B69EE815}" dt="2022-06-21T11:25:41.329" v="1843" actId="478"/>
          <ac:picMkLst>
            <pc:docMk/>
            <pc:sldMk cId="3380209337" sldId="323"/>
            <ac:picMk id="15" creationId="{8AFCF65A-0909-9193-5ED3-223B4514EC2A}"/>
          </ac:picMkLst>
        </pc:picChg>
        <pc:picChg chg="add del mod modCrop">
          <ac:chgData name="EDUARDO FERNANDEZ PASCUAL" userId="0e8328ed-56ff-4d0a-9c6e-ed6996099a11" providerId="ADAL" clId="{9A8ABCF2-914E-4EBD-AD6D-9DA9B69EE815}" dt="2022-06-21T11:37:42.805" v="2024" actId="478"/>
          <ac:picMkLst>
            <pc:docMk/>
            <pc:sldMk cId="3380209337" sldId="323"/>
            <ac:picMk id="16" creationId="{B8B82806-69AD-903B-44E7-22D786958ABF}"/>
          </ac:picMkLst>
        </pc:picChg>
        <pc:picChg chg="del">
          <ac:chgData name="EDUARDO FERNANDEZ PASCUAL" userId="0e8328ed-56ff-4d0a-9c6e-ed6996099a11" providerId="ADAL" clId="{9A8ABCF2-914E-4EBD-AD6D-9DA9B69EE815}" dt="2022-06-21T11:25:37.800" v="1841" actId="478"/>
          <ac:picMkLst>
            <pc:docMk/>
            <pc:sldMk cId="3380209337" sldId="323"/>
            <ac:picMk id="20" creationId="{A494D84E-321B-1E49-6679-27D38F892674}"/>
          </ac:picMkLst>
        </pc:picChg>
        <pc:picChg chg="del mod topLvl">
          <ac:chgData name="EDUARDO FERNANDEZ PASCUAL" userId="0e8328ed-56ff-4d0a-9c6e-ed6996099a11" providerId="ADAL" clId="{9A8ABCF2-914E-4EBD-AD6D-9DA9B69EE815}" dt="2022-06-21T11:38:56.478" v="2053" actId="478"/>
          <ac:picMkLst>
            <pc:docMk/>
            <pc:sldMk cId="3380209337" sldId="323"/>
            <ac:picMk id="21" creationId="{9D58F8D4-F0B1-B5FF-1F2A-6BDCB391D1BA}"/>
          </ac:picMkLst>
        </pc:picChg>
        <pc:picChg chg="add del mod">
          <ac:chgData name="EDUARDO FERNANDEZ PASCUAL" userId="0e8328ed-56ff-4d0a-9c6e-ed6996099a11" providerId="ADAL" clId="{9A8ABCF2-914E-4EBD-AD6D-9DA9B69EE815}" dt="2022-06-21T12:04:04.413" v="2551" actId="478"/>
          <ac:picMkLst>
            <pc:docMk/>
            <pc:sldMk cId="3380209337" sldId="323"/>
            <ac:picMk id="28" creationId="{DB88F402-0D4A-605D-3926-7C5368FC41B5}"/>
          </ac:picMkLst>
        </pc:picChg>
        <pc:picChg chg="add del mod">
          <ac:chgData name="EDUARDO FERNANDEZ PASCUAL" userId="0e8328ed-56ff-4d0a-9c6e-ed6996099a11" providerId="ADAL" clId="{9A8ABCF2-914E-4EBD-AD6D-9DA9B69EE815}" dt="2022-06-21T12:04:55.658" v="2559" actId="478"/>
          <ac:picMkLst>
            <pc:docMk/>
            <pc:sldMk cId="3380209337" sldId="323"/>
            <ac:picMk id="30" creationId="{4678EC5F-5DDA-D04C-6596-9F89990F5539}"/>
          </ac:picMkLst>
        </pc:picChg>
        <pc:picChg chg="del">
          <ac:chgData name="EDUARDO FERNANDEZ PASCUAL" userId="0e8328ed-56ff-4d0a-9c6e-ed6996099a11" providerId="ADAL" clId="{9A8ABCF2-914E-4EBD-AD6D-9DA9B69EE815}" dt="2022-06-21T11:25:41.329" v="1843" actId="478"/>
          <ac:picMkLst>
            <pc:docMk/>
            <pc:sldMk cId="3380209337" sldId="323"/>
            <ac:picMk id="32" creationId="{C6F80896-DE03-8FFF-1DF0-B0983B0AADAA}"/>
          </ac:picMkLst>
        </pc:picChg>
        <pc:picChg chg="add del mod">
          <ac:chgData name="EDUARDO FERNANDEZ PASCUAL" userId="0e8328ed-56ff-4d0a-9c6e-ed6996099a11" providerId="ADAL" clId="{9A8ABCF2-914E-4EBD-AD6D-9DA9B69EE815}" dt="2022-06-21T12:05:24.603" v="2565" actId="478"/>
          <ac:picMkLst>
            <pc:docMk/>
            <pc:sldMk cId="3380209337" sldId="323"/>
            <ac:picMk id="33" creationId="{69B1397E-FD83-B197-DD90-70027EC2E760}"/>
          </ac:picMkLst>
        </pc:picChg>
        <pc:picChg chg="del">
          <ac:chgData name="EDUARDO FERNANDEZ PASCUAL" userId="0e8328ed-56ff-4d0a-9c6e-ed6996099a11" providerId="ADAL" clId="{9A8ABCF2-914E-4EBD-AD6D-9DA9B69EE815}" dt="2022-06-21T11:25:41.329" v="1843" actId="478"/>
          <ac:picMkLst>
            <pc:docMk/>
            <pc:sldMk cId="3380209337" sldId="323"/>
            <ac:picMk id="34" creationId="{0C0AB5FE-7C75-67E8-F05D-A52D3688D192}"/>
          </ac:picMkLst>
        </pc:picChg>
        <pc:picChg chg="del">
          <ac:chgData name="EDUARDO FERNANDEZ PASCUAL" userId="0e8328ed-56ff-4d0a-9c6e-ed6996099a11" providerId="ADAL" clId="{9A8ABCF2-914E-4EBD-AD6D-9DA9B69EE815}" dt="2022-06-21T11:25:41.329" v="1843" actId="478"/>
          <ac:picMkLst>
            <pc:docMk/>
            <pc:sldMk cId="3380209337" sldId="323"/>
            <ac:picMk id="35" creationId="{A79539D9-0B15-6572-FD83-14F11174937C}"/>
          </ac:picMkLst>
        </pc:picChg>
        <pc:picChg chg="del">
          <ac:chgData name="EDUARDO FERNANDEZ PASCUAL" userId="0e8328ed-56ff-4d0a-9c6e-ed6996099a11" providerId="ADAL" clId="{9A8ABCF2-914E-4EBD-AD6D-9DA9B69EE815}" dt="2022-06-21T11:25:41.329" v="1843" actId="478"/>
          <ac:picMkLst>
            <pc:docMk/>
            <pc:sldMk cId="3380209337" sldId="323"/>
            <ac:picMk id="37" creationId="{E8F416BE-2EC6-71E4-18D3-40356CC4C9FA}"/>
          </ac:picMkLst>
        </pc:picChg>
        <pc:picChg chg="add mod">
          <ac:chgData name="EDUARDO FERNANDEZ PASCUAL" userId="0e8328ed-56ff-4d0a-9c6e-ed6996099a11" providerId="ADAL" clId="{9A8ABCF2-914E-4EBD-AD6D-9DA9B69EE815}" dt="2022-06-22T09:47:29.311" v="5924" actId="14826"/>
          <ac:picMkLst>
            <pc:docMk/>
            <pc:sldMk cId="3380209337" sldId="323"/>
            <ac:picMk id="38" creationId="{9C3E2303-4C29-A298-C6CC-025C5A4168AA}"/>
          </ac:picMkLst>
        </pc:picChg>
        <pc:picChg chg="del">
          <ac:chgData name="EDUARDO FERNANDEZ PASCUAL" userId="0e8328ed-56ff-4d0a-9c6e-ed6996099a11" providerId="ADAL" clId="{9A8ABCF2-914E-4EBD-AD6D-9DA9B69EE815}" dt="2022-06-21T11:25:41.329" v="1843" actId="478"/>
          <ac:picMkLst>
            <pc:docMk/>
            <pc:sldMk cId="3380209337" sldId="323"/>
            <ac:picMk id="39" creationId="{E7B4EB0B-8A31-43C8-6D26-93025E3E8364}"/>
          </ac:picMkLst>
        </pc:picChg>
      </pc:sldChg>
      <pc:sldChg chg="addSp delSp modSp add mod ord">
        <pc:chgData name="EDUARDO FERNANDEZ PASCUAL" userId="0e8328ed-56ff-4d0a-9c6e-ed6996099a11" providerId="ADAL" clId="{9A8ABCF2-914E-4EBD-AD6D-9DA9B69EE815}" dt="2022-06-22T09:58:33.527" v="5954" actId="1076"/>
        <pc:sldMkLst>
          <pc:docMk/>
          <pc:sldMk cId="593998142" sldId="324"/>
        </pc:sldMkLst>
        <pc:spChg chg="mod">
          <ac:chgData name="EDUARDO FERNANDEZ PASCUAL" userId="0e8328ed-56ff-4d0a-9c6e-ed6996099a11" providerId="ADAL" clId="{9A8ABCF2-914E-4EBD-AD6D-9DA9B69EE815}" dt="2022-06-22T09:39:09.751" v="5885" actId="404"/>
          <ac:spMkLst>
            <pc:docMk/>
            <pc:sldMk cId="593998142" sldId="324"/>
            <ac:spMk id="10" creationId="{4FB7AEF1-8D3E-415B-5635-4C894EC5A58B}"/>
          </ac:spMkLst>
        </pc:spChg>
        <pc:picChg chg="add del mod">
          <ac:chgData name="EDUARDO FERNANDEZ PASCUAL" userId="0e8328ed-56ff-4d0a-9c6e-ed6996099a11" providerId="ADAL" clId="{9A8ABCF2-914E-4EBD-AD6D-9DA9B69EE815}" dt="2022-06-22T09:56:58.954" v="5942" actId="478"/>
          <ac:picMkLst>
            <pc:docMk/>
            <pc:sldMk cId="593998142" sldId="324"/>
            <ac:picMk id="3" creationId="{C727F058-CAA5-6325-709C-8205AB2F1188}"/>
          </ac:picMkLst>
        </pc:picChg>
        <pc:picChg chg="add del mod">
          <ac:chgData name="EDUARDO FERNANDEZ PASCUAL" userId="0e8328ed-56ff-4d0a-9c6e-ed6996099a11" providerId="ADAL" clId="{9A8ABCF2-914E-4EBD-AD6D-9DA9B69EE815}" dt="2022-06-22T09:57:43.677" v="5948" actId="478"/>
          <ac:picMkLst>
            <pc:docMk/>
            <pc:sldMk cId="593998142" sldId="324"/>
            <ac:picMk id="5" creationId="{D1D43B99-3D0C-B3D6-3B5B-A39E9418C111}"/>
          </ac:picMkLst>
        </pc:picChg>
        <pc:picChg chg="add mod">
          <ac:chgData name="EDUARDO FERNANDEZ PASCUAL" userId="0e8328ed-56ff-4d0a-9c6e-ed6996099a11" providerId="ADAL" clId="{9A8ABCF2-914E-4EBD-AD6D-9DA9B69EE815}" dt="2022-06-22T09:58:33.527" v="5954" actId="1076"/>
          <ac:picMkLst>
            <pc:docMk/>
            <pc:sldMk cId="593998142" sldId="324"/>
            <ac:picMk id="7" creationId="{0A4A2E93-6B11-1DA7-2805-C1621DE59968}"/>
          </ac:picMkLst>
        </pc:picChg>
        <pc:picChg chg="del mod">
          <ac:chgData name="EDUARDO FERNANDEZ PASCUAL" userId="0e8328ed-56ff-4d0a-9c6e-ed6996099a11" providerId="ADAL" clId="{9A8ABCF2-914E-4EBD-AD6D-9DA9B69EE815}" dt="2022-06-22T09:56:25.505" v="5937" actId="478"/>
          <ac:picMkLst>
            <pc:docMk/>
            <pc:sldMk cId="593998142" sldId="324"/>
            <ac:picMk id="16" creationId="{B8B82806-69AD-903B-44E7-22D786958ABF}"/>
          </ac:picMkLst>
        </pc:picChg>
      </pc:sldChg>
      <pc:sldChg chg="addSp delSp modSp add mod">
        <pc:chgData name="EDUARDO FERNANDEZ PASCUAL" userId="0e8328ed-56ff-4d0a-9c6e-ed6996099a11" providerId="ADAL" clId="{9A8ABCF2-914E-4EBD-AD6D-9DA9B69EE815}" dt="2022-06-22T09:51:21.425" v="5928" actId="14826"/>
        <pc:sldMkLst>
          <pc:docMk/>
          <pc:sldMk cId="3394397225" sldId="325"/>
        </pc:sldMkLst>
        <pc:spChg chg="mod">
          <ac:chgData name="EDUARDO FERNANDEZ PASCUAL" userId="0e8328ed-56ff-4d0a-9c6e-ed6996099a11" providerId="ADAL" clId="{9A8ABCF2-914E-4EBD-AD6D-9DA9B69EE815}" dt="2022-06-21T11:57:27.667" v="2509" actId="20577"/>
          <ac:spMkLst>
            <pc:docMk/>
            <pc:sldMk cId="3394397225" sldId="325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1:57:06.858" v="2480" actId="20577"/>
          <ac:spMkLst>
            <pc:docMk/>
            <pc:sldMk cId="3394397225" sldId="325"/>
            <ac:spMk id="11" creationId="{E52873D0-5116-2BCE-BFD9-0C86FEC1634B}"/>
          </ac:spMkLst>
        </pc:spChg>
        <pc:spChg chg="add mod">
          <ac:chgData name="EDUARDO FERNANDEZ PASCUAL" userId="0e8328ed-56ff-4d0a-9c6e-ed6996099a11" providerId="ADAL" clId="{9A8ABCF2-914E-4EBD-AD6D-9DA9B69EE815}" dt="2022-06-21T12:22:26.754" v="2733" actId="1582"/>
          <ac:spMkLst>
            <pc:docMk/>
            <pc:sldMk cId="3394397225" sldId="325"/>
            <ac:spMk id="12" creationId="{28D01165-2140-B6CD-866E-11405D276B41}"/>
          </ac:spMkLst>
        </pc:spChg>
        <pc:spChg chg="add mod">
          <ac:chgData name="EDUARDO FERNANDEZ PASCUAL" userId="0e8328ed-56ff-4d0a-9c6e-ed6996099a11" providerId="ADAL" clId="{9A8ABCF2-914E-4EBD-AD6D-9DA9B69EE815}" dt="2022-06-21T12:21:32.673" v="2727" actId="1035"/>
          <ac:spMkLst>
            <pc:docMk/>
            <pc:sldMk cId="3394397225" sldId="325"/>
            <ac:spMk id="13" creationId="{DE1A1B3C-3820-10B6-26A4-17D61B1D6B41}"/>
          </ac:spMkLst>
        </pc:spChg>
        <pc:spChg chg="add mod">
          <ac:chgData name="EDUARDO FERNANDEZ PASCUAL" userId="0e8328ed-56ff-4d0a-9c6e-ed6996099a11" providerId="ADAL" clId="{9A8ABCF2-914E-4EBD-AD6D-9DA9B69EE815}" dt="2022-06-21T12:22:42.392" v="2746" actId="208"/>
          <ac:spMkLst>
            <pc:docMk/>
            <pc:sldMk cId="3394397225" sldId="325"/>
            <ac:spMk id="15" creationId="{70CE5723-6FD5-9E06-6E96-3D0B90AD53D1}"/>
          </ac:spMkLst>
        </pc:spChg>
        <pc:spChg chg="del">
          <ac:chgData name="EDUARDO FERNANDEZ PASCUAL" userId="0e8328ed-56ff-4d0a-9c6e-ed6996099a11" providerId="ADAL" clId="{9A8ABCF2-914E-4EBD-AD6D-9DA9B69EE815}" dt="2022-06-21T12:18:26.962" v="2650" actId="478"/>
          <ac:spMkLst>
            <pc:docMk/>
            <pc:sldMk cId="3394397225" sldId="325"/>
            <ac:spMk id="19" creationId="{949718D9-9304-5867-E2FC-4C8F022BB8AE}"/>
          </ac:spMkLst>
        </pc:spChg>
        <pc:graphicFrameChg chg="add mod modGraphic">
          <ac:chgData name="EDUARDO FERNANDEZ PASCUAL" userId="0e8328ed-56ff-4d0a-9c6e-ed6996099a11" providerId="ADAL" clId="{9A8ABCF2-914E-4EBD-AD6D-9DA9B69EE815}" dt="2022-06-21T12:21:32.673" v="2727" actId="1035"/>
          <ac:graphicFrameMkLst>
            <pc:docMk/>
            <pc:sldMk cId="3394397225" sldId="325"/>
            <ac:graphicFrameMk id="9" creationId="{DB2249BA-5364-00D7-7B89-FE098B5C4C3A}"/>
          </ac:graphicFrameMkLst>
        </pc:graphicFrameChg>
        <pc:picChg chg="add del mod">
          <ac:chgData name="EDUARDO FERNANDEZ PASCUAL" userId="0e8328ed-56ff-4d0a-9c6e-ed6996099a11" providerId="ADAL" clId="{9A8ABCF2-914E-4EBD-AD6D-9DA9B69EE815}" dt="2022-06-21T12:00:29.096" v="2528" actId="478"/>
          <ac:picMkLst>
            <pc:docMk/>
            <pc:sldMk cId="3394397225" sldId="325"/>
            <ac:picMk id="3" creationId="{9DA00703-C46F-8558-05C7-4DF7A33CD5E7}"/>
          </ac:picMkLst>
        </pc:picChg>
        <pc:picChg chg="del">
          <ac:chgData name="EDUARDO FERNANDEZ PASCUAL" userId="0e8328ed-56ff-4d0a-9c6e-ed6996099a11" providerId="ADAL" clId="{9A8ABCF2-914E-4EBD-AD6D-9DA9B69EE815}" dt="2022-06-21T11:58:53.564" v="2520" actId="478"/>
          <ac:picMkLst>
            <pc:docMk/>
            <pc:sldMk cId="3394397225" sldId="325"/>
            <ac:picMk id="4" creationId="{7292A0BF-409F-3EFC-AF25-9E98901E18C2}"/>
          </ac:picMkLst>
        </pc:picChg>
        <pc:picChg chg="add del mod">
          <ac:chgData name="EDUARDO FERNANDEZ PASCUAL" userId="0e8328ed-56ff-4d0a-9c6e-ed6996099a11" providerId="ADAL" clId="{9A8ABCF2-914E-4EBD-AD6D-9DA9B69EE815}" dt="2022-06-21T12:11:07.081" v="2639" actId="478"/>
          <ac:picMkLst>
            <pc:docMk/>
            <pc:sldMk cId="3394397225" sldId="325"/>
            <ac:picMk id="6" creationId="{B38992E7-4E35-05F9-A3F7-C6758582502A}"/>
          </ac:picMkLst>
        </pc:picChg>
        <pc:picChg chg="add mod">
          <ac:chgData name="EDUARDO FERNANDEZ PASCUAL" userId="0e8328ed-56ff-4d0a-9c6e-ed6996099a11" providerId="ADAL" clId="{9A8ABCF2-914E-4EBD-AD6D-9DA9B69EE815}" dt="2022-06-22T09:51:21.425" v="5928" actId="14826"/>
          <ac:picMkLst>
            <pc:docMk/>
            <pc:sldMk cId="3394397225" sldId="325"/>
            <ac:picMk id="8" creationId="{3E647CFA-C782-59FB-5E7D-5CF12E00FCCA}"/>
          </ac:picMkLst>
        </pc:picChg>
      </pc:sldChg>
      <pc:sldChg chg="addSp delSp modSp add mod">
        <pc:chgData name="EDUARDO FERNANDEZ PASCUAL" userId="0e8328ed-56ff-4d0a-9c6e-ed6996099a11" providerId="ADAL" clId="{9A8ABCF2-914E-4EBD-AD6D-9DA9B69EE815}" dt="2022-06-22T09:43:06.188" v="5909" actId="1076"/>
        <pc:sldMkLst>
          <pc:docMk/>
          <pc:sldMk cId="86189713" sldId="326"/>
        </pc:sldMkLst>
        <pc:spChg chg="mod">
          <ac:chgData name="EDUARDO FERNANDEZ PASCUAL" userId="0e8328ed-56ff-4d0a-9c6e-ed6996099a11" providerId="ADAL" clId="{9A8ABCF2-914E-4EBD-AD6D-9DA9B69EE815}" dt="2022-06-21T12:24:52.231" v="2821" actId="20577"/>
          <ac:spMkLst>
            <pc:docMk/>
            <pc:sldMk cId="86189713" sldId="326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2:24:14.733" v="2775" actId="20577"/>
          <ac:spMkLst>
            <pc:docMk/>
            <pc:sldMk cId="86189713" sldId="326"/>
            <ac:spMk id="11" creationId="{E52873D0-5116-2BCE-BFD9-0C86FEC1634B}"/>
          </ac:spMkLst>
        </pc:spChg>
        <pc:spChg chg="del">
          <ac:chgData name="EDUARDO FERNANDEZ PASCUAL" userId="0e8328ed-56ff-4d0a-9c6e-ed6996099a11" providerId="ADAL" clId="{9A8ABCF2-914E-4EBD-AD6D-9DA9B69EE815}" dt="2022-06-21T12:24:34.434" v="2778" actId="478"/>
          <ac:spMkLst>
            <pc:docMk/>
            <pc:sldMk cId="86189713" sldId="326"/>
            <ac:spMk id="12" creationId="{28D01165-2140-B6CD-866E-11405D276B41}"/>
          </ac:spMkLst>
        </pc:spChg>
        <pc:spChg chg="del">
          <ac:chgData name="EDUARDO FERNANDEZ PASCUAL" userId="0e8328ed-56ff-4d0a-9c6e-ed6996099a11" providerId="ADAL" clId="{9A8ABCF2-914E-4EBD-AD6D-9DA9B69EE815}" dt="2022-06-21T12:24:31.625" v="2776" actId="478"/>
          <ac:spMkLst>
            <pc:docMk/>
            <pc:sldMk cId="86189713" sldId="326"/>
            <ac:spMk id="13" creationId="{DE1A1B3C-3820-10B6-26A4-17D61B1D6B41}"/>
          </ac:spMkLst>
        </pc:spChg>
        <pc:spChg chg="add mod">
          <ac:chgData name="EDUARDO FERNANDEZ PASCUAL" userId="0e8328ed-56ff-4d0a-9c6e-ed6996099a11" providerId="ADAL" clId="{9A8ABCF2-914E-4EBD-AD6D-9DA9B69EE815}" dt="2022-06-22T09:41:49.038" v="5898" actId="313"/>
          <ac:spMkLst>
            <pc:docMk/>
            <pc:sldMk cId="86189713" sldId="326"/>
            <ac:spMk id="14" creationId="{35AB09F7-DDD6-21F9-3668-08CCF5DEA6BD}"/>
          </ac:spMkLst>
        </pc:spChg>
        <pc:spChg chg="del">
          <ac:chgData name="EDUARDO FERNANDEZ PASCUAL" userId="0e8328ed-56ff-4d0a-9c6e-ed6996099a11" providerId="ADAL" clId="{9A8ABCF2-914E-4EBD-AD6D-9DA9B69EE815}" dt="2022-06-21T12:24:35.310" v="2779" actId="478"/>
          <ac:spMkLst>
            <pc:docMk/>
            <pc:sldMk cId="86189713" sldId="326"/>
            <ac:spMk id="15" creationId="{70CE5723-6FD5-9E06-6E96-3D0B90AD53D1}"/>
          </ac:spMkLst>
        </pc:spChg>
        <pc:graphicFrameChg chg="del">
          <ac:chgData name="EDUARDO FERNANDEZ PASCUAL" userId="0e8328ed-56ff-4d0a-9c6e-ed6996099a11" providerId="ADAL" clId="{9A8ABCF2-914E-4EBD-AD6D-9DA9B69EE815}" dt="2022-06-21T12:24:33.373" v="2777" actId="478"/>
          <ac:graphicFrameMkLst>
            <pc:docMk/>
            <pc:sldMk cId="86189713" sldId="326"/>
            <ac:graphicFrameMk id="9" creationId="{DB2249BA-5364-00D7-7B89-FE098B5C4C3A}"/>
          </ac:graphicFrameMkLst>
        </pc:graphicFrameChg>
        <pc:picChg chg="add del mod">
          <ac:chgData name="EDUARDO FERNANDEZ PASCUAL" userId="0e8328ed-56ff-4d0a-9c6e-ed6996099a11" providerId="ADAL" clId="{9A8ABCF2-914E-4EBD-AD6D-9DA9B69EE815}" dt="2022-06-22T09:42:05.250" v="5904" actId="478"/>
          <ac:picMkLst>
            <pc:docMk/>
            <pc:sldMk cId="86189713" sldId="326"/>
            <ac:picMk id="3" creationId="{D1CD9398-BFB8-9B53-2F63-7284350B0BAC}"/>
          </ac:picMkLst>
        </pc:picChg>
        <pc:picChg chg="add mod">
          <ac:chgData name="EDUARDO FERNANDEZ PASCUAL" userId="0e8328ed-56ff-4d0a-9c6e-ed6996099a11" providerId="ADAL" clId="{9A8ABCF2-914E-4EBD-AD6D-9DA9B69EE815}" dt="2022-06-22T09:43:06.188" v="5909" actId="1076"/>
          <ac:picMkLst>
            <pc:docMk/>
            <pc:sldMk cId="86189713" sldId="326"/>
            <ac:picMk id="5" creationId="{83C7E2C3-E407-76BA-2D2F-1527BC33EA62}"/>
          </ac:picMkLst>
        </pc:picChg>
        <pc:picChg chg="del">
          <ac:chgData name="EDUARDO FERNANDEZ PASCUAL" userId="0e8328ed-56ff-4d0a-9c6e-ed6996099a11" providerId="ADAL" clId="{9A8ABCF2-914E-4EBD-AD6D-9DA9B69EE815}" dt="2022-06-21T12:24:35.722" v="2780" actId="478"/>
          <ac:picMkLst>
            <pc:docMk/>
            <pc:sldMk cId="86189713" sldId="326"/>
            <ac:picMk id="8" creationId="{3E647CFA-C782-59FB-5E7D-5CF12E00FCCA}"/>
          </ac:picMkLst>
        </pc:picChg>
      </pc:sldChg>
      <pc:sldChg chg="addSp delSp modSp add mod ord">
        <pc:chgData name="EDUARDO FERNANDEZ PASCUAL" userId="0e8328ed-56ff-4d0a-9c6e-ed6996099a11" providerId="ADAL" clId="{9A8ABCF2-914E-4EBD-AD6D-9DA9B69EE815}" dt="2022-06-22T13:52:11.855" v="6364" actId="14826"/>
        <pc:sldMkLst>
          <pc:docMk/>
          <pc:sldMk cId="797643575" sldId="327"/>
        </pc:sldMkLst>
        <pc:spChg chg="add del mod">
          <ac:chgData name="EDUARDO FERNANDEZ PASCUAL" userId="0e8328ed-56ff-4d0a-9c6e-ed6996099a11" providerId="ADAL" clId="{9A8ABCF2-914E-4EBD-AD6D-9DA9B69EE815}" dt="2022-06-22T13:31:07.949" v="6095" actId="478"/>
          <ac:spMkLst>
            <pc:docMk/>
            <pc:sldMk cId="797643575" sldId="327"/>
            <ac:spMk id="7" creationId="{9886771B-129B-8C6A-569A-87B49D7B9277}"/>
          </ac:spMkLst>
        </pc:spChg>
        <pc:spChg chg="mod">
          <ac:chgData name="EDUARDO FERNANDEZ PASCUAL" userId="0e8328ed-56ff-4d0a-9c6e-ed6996099a11" providerId="ADAL" clId="{9A8ABCF2-914E-4EBD-AD6D-9DA9B69EE815}" dt="2022-06-22T13:31:47.178" v="6122" actId="20577"/>
          <ac:spMkLst>
            <pc:docMk/>
            <pc:sldMk cId="797643575" sldId="327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2T13:31:57.716" v="6155" actId="313"/>
          <ac:spMkLst>
            <pc:docMk/>
            <pc:sldMk cId="797643575" sldId="327"/>
            <ac:spMk id="14" creationId="{35AB09F7-DDD6-21F9-3668-08CCF5DEA6BD}"/>
          </ac:spMkLst>
        </pc:spChg>
        <pc:picChg chg="add del mod">
          <ac:chgData name="EDUARDO FERNANDEZ PASCUAL" userId="0e8328ed-56ff-4d0a-9c6e-ed6996099a11" providerId="ADAL" clId="{9A8ABCF2-914E-4EBD-AD6D-9DA9B69EE815}" dt="2022-06-22T13:31:08.674" v="6096" actId="478"/>
          <ac:picMkLst>
            <pc:docMk/>
            <pc:sldMk cId="797643575" sldId="327"/>
            <ac:picMk id="3" creationId="{3B8F5D31-7F25-D64A-BFD2-BE302B27988B}"/>
          </ac:picMkLst>
        </pc:picChg>
        <pc:picChg chg="add mod">
          <ac:chgData name="EDUARDO FERNANDEZ PASCUAL" userId="0e8328ed-56ff-4d0a-9c6e-ed6996099a11" providerId="ADAL" clId="{9A8ABCF2-914E-4EBD-AD6D-9DA9B69EE815}" dt="2022-06-22T13:52:11.855" v="6364" actId="14826"/>
          <ac:picMkLst>
            <pc:docMk/>
            <pc:sldMk cId="797643575" sldId="327"/>
            <ac:picMk id="4" creationId="{33E47B4B-340E-E4DC-88CD-20E8833C7D17}"/>
          </ac:picMkLst>
        </pc:picChg>
        <pc:picChg chg="add del mod">
          <ac:chgData name="EDUARDO FERNANDEZ PASCUAL" userId="0e8328ed-56ff-4d0a-9c6e-ed6996099a11" providerId="ADAL" clId="{9A8ABCF2-914E-4EBD-AD6D-9DA9B69EE815}" dt="2022-06-22T13:31:06.828" v="6094" actId="478"/>
          <ac:picMkLst>
            <pc:docMk/>
            <pc:sldMk cId="797643575" sldId="327"/>
            <ac:picMk id="5" creationId="{4D003B2C-2B30-CBFF-CA42-0F034DDAAF5F}"/>
          </ac:picMkLst>
        </pc:picChg>
      </pc:sldChg>
      <pc:sldChg chg="addSp delSp modSp add mod">
        <pc:chgData name="EDUARDO FERNANDEZ PASCUAL" userId="0e8328ed-56ff-4d0a-9c6e-ed6996099a11" providerId="ADAL" clId="{9A8ABCF2-914E-4EBD-AD6D-9DA9B69EE815}" dt="2022-06-21T13:13:50.606" v="3939" actId="20577"/>
        <pc:sldMkLst>
          <pc:docMk/>
          <pc:sldMk cId="3234943268" sldId="328"/>
        </pc:sldMkLst>
        <pc:spChg chg="add mod">
          <ac:chgData name="EDUARDO FERNANDEZ PASCUAL" userId="0e8328ed-56ff-4d0a-9c6e-ed6996099a11" providerId="ADAL" clId="{9A8ABCF2-914E-4EBD-AD6D-9DA9B69EE815}" dt="2022-06-21T13:10:29.722" v="3873" actId="14100"/>
          <ac:spMkLst>
            <pc:docMk/>
            <pc:sldMk cId="3234943268" sldId="328"/>
            <ac:spMk id="9" creationId="{4CA9434F-ED06-AABA-12A7-A7286DF4BFB4}"/>
          </ac:spMkLst>
        </pc:spChg>
        <pc:spChg chg="mod">
          <ac:chgData name="EDUARDO FERNANDEZ PASCUAL" userId="0e8328ed-56ff-4d0a-9c6e-ed6996099a11" providerId="ADAL" clId="{9A8ABCF2-914E-4EBD-AD6D-9DA9B69EE815}" dt="2022-06-21T12:48:17.923" v="3451" actId="1076"/>
          <ac:spMkLst>
            <pc:docMk/>
            <pc:sldMk cId="3234943268" sldId="328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3:13:50.606" v="3939" actId="20577"/>
          <ac:spMkLst>
            <pc:docMk/>
            <pc:sldMk cId="3234943268" sldId="328"/>
            <ac:spMk id="14" creationId="{35AB09F7-DDD6-21F9-3668-08CCF5DEA6BD}"/>
          </ac:spMkLst>
        </pc:spChg>
        <pc:picChg chg="del">
          <ac:chgData name="EDUARDO FERNANDEZ PASCUAL" userId="0e8328ed-56ff-4d0a-9c6e-ed6996099a11" providerId="ADAL" clId="{9A8ABCF2-914E-4EBD-AD6D-9DA9B69EE815}" dt="2022-06-21T12:39:08.356" v="3313" actId="478"/>
          <ac:picMkLst>
            <pc:docMk/>
            <pc:sldMk cId="3234943268" sldId="328"/>
            <ac:picMk id="3" creationId="{3B8F5D31-7F25-D64A-BFD2-BE302B27988B}"/>
          </ac:picMkLst>
        </pc:picChg>
        <pc:picChg chg="add mod modCrop">
          <ac:chgData name="EDUARDO FERNANDEZ PASCUAL" userId="0e8328ed-56ff-4d0a-9c6e-ed6996099a11" providerId="ADAL" clId="{9A8ABCF2-914E-4EBD-AD6D-9DA9B69EE815}" dt="2022-06-21T12:41:31.801" v="3341" actId="1076"/>
          <ac:picMkLst>
            <pc:docMk/>
            <pc:sldMk cId="3234943268" sldId="328"/>
            <ac:picMk id="4" creationId="{39485100-53CA-6A0D-D306-0A477E0895BD}"/>
          </ac:picMkLst>
        </pc:picChg>
        <pc:picChg chg="add mod ord">
          <ac:chgData name="EDUARDO FERNANDEZ PASCUAL" userId="0e8328ed-56ff-4d0a-9c6e-ed6996099a11" providerId="ADAL" clId="{9A8ABCF2-914E-4EBD-AD6D-9DA9B69EE815}" dt="2022-06-21T12:48:03.070" v="3445" actId="196"/>
          <ac:picMkLst>
            <pc:docMk/>
            <pc:sldMk cId="3234943268" sldId="328"/>
            <ac:picMk id="8" creationId="{1A52EFFE-8E8F-4CEE-1E6A-1CDB7CB98CD2}"/>
          </ac:picMkLst>
        </pc:picChg>
      </pc:sldChg>
      <pc:sldChg chg="modSp add mod">
        <pc:chgData name="EDUARDO FERNANDEZ PASCUAL" userId="0e8328ed-56ff-4d0a-9c6e-ed6996099a11" providerId="ADAL" clId="{9A8ABCF2-914E-4EBD-AD6D-9DA9B69EE815}" dt="2022-06-21T13:13:37.050" v="3929" actId="20577"/>
        <pc:sldMkLst>
          <pc:docMk/>
          <pc:sldMk cId="3332154173" sldId="329"/>
        </pc:sldMkLst>
        <pc:spChg chg="mod">
          <ac:chgData name="EDUARDO FERNANDEZ PASCUAL" userId="0e8328ed-56ff-4d0a-9c6e-ed6996099a11" providerId="ADAL" clId="{9A8ABCF2-914E-4EBD-AD6D-9DA9B69EE815}" dt="2022-06-21T13:10:27.104" v="3872" actId="14100"/>
          <ac:spMkLst>
            <pc:docMk/>
            <pc:sldMk cId="3332154173" sldId="329"/>
            <ac:spMk id="9" creationId="{4CA9434F-ED06-AABA-12A7-A7286DF4BFB4}"/>
          </ac:spMkLst>
        </pc:spChg>
        <pc:spChg chg="mod">
          <ac:chgData name="EDUARDO FERNANDEZ PASCUAL" userId="0e8328ed-56ff-4d0a-9c6e-ed6996099a11" providerId="ADAL" clId="{9A8ABCF2-914E-4EBD-AD6D-9DA9B69EE815}" dt="2022-06-21T12:54:40.732" v="3650" actId="20577"/>
          <ac:spMkLst>
            <pc:docMk/>
            <pc:sldMk cId="3332154173" sldId="329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3:13:37.050" v="3929" actId="20577"/>
          <ac:spMkLst>
            <pc:docMk/>
            <pc:sldMk cId="3332154173" sldId="329"/>
            <ac:spMk id="14" creationId="{35AB09F7-DDD6-21F9-3668-08CCF5DEA6BD}"/>
          </ac:spMkLst>
        </pc:spChg>
        <pc:picChg chg="mod">
          <ac:chgData name="EDUARDO FERNANDEZ PASCUAL" userId="0e8328ed-56ff-4d0a-9c6e-ed6996099a11" providerId="ADAL" clId="{9A8ABCF2-914E-4EBD-AD6D-9DA9B69EE815}" dt="2022-06-21T12:55:08.376" v="3651" actId="14826"/>
          <ac:picMkLst>
            <pc:docMk/>
            <pc:sldMk cId="3332154173" sldId="329"/>
            <ac:picMk id="4" creationId="{39485100-53CA-6A0D-D306-0A477E0895BD}"/>
          </ac:picMkLst>
        </pc:picChg>
      </pc:sldChg>
      <pc:sldChg chg="modSp add mod">
        <pc:chgData name="EDUARDO FERNANDEZ PASCUAL" userId="0e8328ed-56ff-4d0a-9c6e-ed6996099a11" providerId="ADAL" clId="{9A8ABCF2-914E-4EBD-AD6D-9DA9B69EE815}" dt="2022-06-21T13:13:28.078" v="3914" actId="20577"/>
        <pc:sldMkLst>
          <pc:docMk/>
          <pc:sldMk cId="1118001961" sldId="330"/>
        </pc:sldMkLst>
        <pc:spChg chg="mod">
          <ac:chgData name="EDUARDO FERNANDEZ PASCUAL" userId="0e8328ed-56ff-4d0a-9c6e-ed6996099a11" providerId="ADAL" clId="{9A8ABCF2-914E-4EBD-AD6D-9DA9B69EE815}" dt="2022-06-21T13:10:24.339" v="3871" actId="14100"/>
          <ac:spMkLst>
            <pc:docMk/>
            <pc:sldMk cId="1118001961" sldId="330"/>
            <ac:spMk id="9" creationId="{4CA9434F-ED06-AABA-12A7-A7286DF4BFB4}"/>
          </ac:spMkLst>
        </pc:spChg>
        <pc:spChg chg="mod">
          <ac:chgData name="EDUARDO FERNANDEZ PASCUAL" userId="0e8328ed-56ff-4d0a-9c6e-ed6996099a11" providerId="ADAL" clId="{9A8ABCF2-914E-4EBD-AD6D-9DA9B69EE815}" dt="2022-06-21T13:00:19.230" v="3734" actId="20577"/>
          <ac:spMkLst>
            <pc:docMk/>
            <pc:sldMk cId="1118001961" sldId="330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3:13:28.078" v="3914" actId="20577"/>
          <ac:spMkLst>
            <pc:docMk/>
            <pc:sldMk cId="1118001961" sldId="330"/>
            <ac:spMk id="14" creationId="{35AB09F7-DDD6-21F9-3668-08CCF5DEA6BD}"/>
          </ac:spMkLst>
        </pc:spChg>
        <pc:picChg chg="mod modCrop">
          <ac:chgData name="EDUARDO FERNANDEZ PASCUAL" userId="0e8328ed-56ff-4d0a-9c6e-ed6996099a11" providerId="ADAL" clId="{9A8ABCF2-914E-4EBD-AD6D-9DA9B69EE815}" dt="2022-06-21T13:05:33.548" v="3807" actId="1038"/>
          <ac:picMkLst>
            <pc:docMk/>
            <pc:sldMk cId="1118001961" sldId="330"/>
            <ac:picMk id="4" creationId="{39485100-53CA-6A0D-D306-0A477E0895BD}"/>
          </ac:picMkLst>
        </pc:picChg>
      </pc:sldChg>
      <pc:sldChg chg="modSp add mod">
        <pc:chgData name="EDUARDO FERNANDEZ PASCUAL" userId="0e8328ed-56ff-4d0a-9c6e-ed6996099a11" providerId="ADAL" clId="{9A8ABCF2-914E-4EBD-AD6D-9DA9B69EE815}" dt="2022-06-21T13:19:14.093" v="4048" actId="20577"/>
        <pc:sldMkLst>
          <pc:docMk/>
          <pc:sldMk cId="814711224" sldId="331"/>
        </pc:sldMkLst>
        <pc:spChg chg="mod">
          <ac:chgData name="EDUARDO FERNANDEZ PASCUAL" userId="0e8328ed-56ff-4d0a-9c6e-ed6996099a11" providerId="ADAL" clId="{9A8ABCF2-914E-4EBD-AD6D-9DA9B69EE815}" dt="2022-06-21T13:17:07.917" v="4019" actId="20577"/>
          <ac:spMkLst>
            <pc:docMk/>
            <pc:sldMk cId="814711224" sldId="331"/>
            <ac:spMk id="9" creationId="{4CA9434F-ED06-AABA-12A7-A7286DF4BFB4}"/>
          </ac:spMkLst>
        </pc:spChg>
        <pc:spChg chg="mod">
          <ac:chgData name="EDUARDO FERNANDEZ PASCUAL" userId="0e8328ed-56ff-4d0a-9c6e-ed6996099a11" providerId="ADAL" clId="{9A8ABCF2-914E-4EBD-AD6D-9DA9B69EE815}" dt="2022-06-21T13:17:06.252" v="4014" actId="20577"/>
          <ac:spMkLst>
            <pc:docMk/>
            <pc:sldMk cId="814711224" sldId="331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3:19:14.093" v="4048" actId="20577"/>
          <ac:spMkLst>
            <pc:docMk/>
            <pc:sldMk cId="814711224" sldId="331"/>
            <ac:spMk id="14" creationId="{35AB09F7-DDD6-21F9-3668-08CCF5DEA6BD}"/>
          </ac:spMkLst>
        </pc:spChg>
        <pc:picChg chg="mod modCrop">
          <ac:chgData name="EDUARDO FERNANDEZ PASCUAL" userId="0e8328ed-56ff-4d0a-9c6e-ed6996099a11" providerId="ADAL" clId="{9A8ABCF2-914E-4EBD-AD6D-9DA9B69EE815}" dt="2022-06-21T13:17:08.316" v="4020" actId="14826"/>
          <ac:picMkLst>
            <pc:docMk/>
            <pc:sldMk cId="814711224" sldId="331"/>
            <ac:picMk id="4" creationId="{39485100-53CA-6A0D-D306-0A477E0895BD}"/>
          </ac:picMkLst>
        </pc:picChg>
      </pc:sldChg>
      <pc:sldChg chg="addSp delSp modSp mod">
        <pc:chgData name="EDUARDO FERNANDEZ PASCUAL" userId="0e8328ed-56ff-4d0a-9c6e-ed6996099a11" providerId="ADAL" clId="{9A8ABCF2-914E-4EBD-AD6D-9DA9B69EE815}" dt="2022-06-22T13:48:23.681" v="6363" actId="1036"/>
        <pc:sldMkLst>
          <pc:docMk/>
          <pc:sldMk cId="62758558" sldId="332"/>
        </pc:sldMkLst>
        <pc:spChg chg="mod">
          <ac:chgData name="EDUARDO FERNANDEZ PASCUAL" userId="0e8328ed-56ff-4d0a-9c6e-ed6996099a11" providerId="ADAL" clId="{9A8ABCF2-914E-4EBD-AD6D-9DA9B69EE815}" dt="2022-06-21T13:50:41.786" v="4469" actId="1076"/>
          <ac:spMkLst>
            <pc:docMk/>
            <pc:sldMk cId="62758558" sldId="332"/>
            <ac:spMk id="4" creationId="{771FF7D2-5243-EA2B-7C40-A618FAB685C2}"/>
          </ac:spMkLst>
        </pc:spChg>
        <pc:spChg chg="mod">
          <ac:chgData name="EDUARDO FERNANDEZ PASCUAL" userId="0e8328ed-56ff-4d0a-9c6e-ed6996099a11" providerId="ADAL" clId="{9A8ABCF2-914E-4EBD-AD6D-9DA9B69EE815}" dt="2022-06-21T14:32:37.392" v="5698" actId="207"/>
          <ac:spMkLst>
            <pc:docMk/>
            <pc:sldMk cId="62758558" sldId="332"/>
            <ac:spMk id="6" creationId="{AE5C1F28-24C2-6005-619B-378CDC08AC3D}"/>
          </ac:spMkLst>
        </pc:spChg>
        <pc:spChg chg="add mod ord">
          <ac:chgData name="EDUARDO FERNANDEZ PASCUAL" userId="0e8328ed-56ff-4d0a-9c6e-ed6996099a11" providerId="ADAL" clId="{9A8ABCF2-914E-4EBD-AD6D-9DA9B69EE815}" dt="2022-06-22T13:46:39.611" v="6339" actId="165"/>
          <ac:spMkLst>
            <pc:docMk/>
            <pc:sldMk cId="62758558" sldId="332"/>
            <ac:spMk id="11" creationId="{BB6DD51D-77E0-7F44-970E-C08BEE3520FB}"/>
          </ac:spMkLst>
        </pc:spChg>
        <pc:spChg chg="mod topLvl">
          <ac:chgData name="EDUARDO FERNANDEZ PASCUAL" userId="0e8328ed-56ff-4d0a-9c6e-ed6996099a11" providerId="ADAL" clId="{9A8ABCF2-914E-4EBD-AD6D-9DA9B69EE815}" dt="2022-06-22T13:48:23.681" v="6363" actId="1036"/>
          <ac:spMkLst>
            <pc:docMk/>
            <pc:sldMk cId="62758558" sldId="332"/>
            <ac:spMk id="17" creationId="{85F2A588-1DC7-64A5-0956-31B6A40512E8}"/>
          </ac:spMkLst>
        </pc:spChg>
        <pc:spChg chg="add mod ord">
          <ac:chgData name="EDUARDO FERNANDEZ PASCUAL" userId="0e8328ed-56ff-4d0a-9c6e-ed6996099a11" providerId="ADAL" clId="{9A8ABCF2-914E-4EBD-AD6D-9DA9B69EE815}" dt="2022-06-22T13:43:07.624" v="6328" actId="1076"/>
          <ac:spMkLst>
            <pc:docMk/>
            <pc:sldMk cId="62758558" sldId="332"/>
            <ac:spMk id="25" creationId="{3FD1C134-1E39-372C-3530-E26BF1E9C820}"/>
          </ac:spMkLst>
        </pc:spChg>
        <pc:spChg chg="del">
          <ac:chgData name="EDUARDO FERNANDEZ PASCUAL" userId="0e8328ed-56ff-4d0a-9c6e-ed6996099a11" providerId="ADAL" clId="{9A8ABCF2-914E-4EBD-AD6D-9DA9B69EE815}" dt="2022-06-21T13:43:43.306" v="4335" actId="478"/>
          <ac:spMkLst>
            <pc:docMk/>
            <pc:sldMk cId="62758558" sldId="332"/>
            <ac:spMk id="30" creationId="{67D33D83-2D29-3ADA-90B0-24636A2DE75E}"/>
          </ac:spMkLst>
        </pc:spChg>
        <pc:spChg chg="add mod topLvl">
          <ac:chgData name="EDUARDO FERNANDEZ PASCUAL" userId="0e8328ed-56ff-4d0a-9c6e-ed6996099a11" providerId="ADAL" clId="{9A8ABCF2-914E-4EBD-AD6D-9DA9B69EE815}" dt="2022-06-22T13:48:23.681" v="6363" actId="1036"/>
          <ac:spMkLst>
            <pc:docMk/>
            <pc:sldMk cId="62758558" sldId="332"/>
            <ac:spMk id="31" creationId="{E63D76EF-53C6-04D6-1518-04DAD3115346}"/>
          </ac:spMkLst>
        </pc:spChg>
        <pc:spChg chg="mod">
          <ac:chgData name="EDUARDO FERNANDEZ PASCUAL" userId="0e8328ed-56ff-4d0a-9c6e-ed6996099a11" providerId="ADAL" clId="{9A8ABCF2-914E-4EBD-AD6D-9DA9B69EE815}" dt="2022-06-21T13:50:41.786" v="4469" actId="1076"/>
          <ac:spMkLst>
            <pc:docMk/>
            <pc:sldMk cId="62758558" sldId="332"/>
            <ac:spMk id="32" creationId="{8E508BE3-D2FA-07CF-1ADD-39DB49AFAB6C}"/>
          </ac:spMkLst>
        </pc:spChg>
        <pc:spChg chg="mod">
          <ac:chgData name="EDUARDO FERNANDEZ PASCUAL" userId="0e8328ed-56ff-4d0a-9c6e-ed6996099a11" providerId="ADAL" clId="{9A8ABCF2-914E-4EBD-AD6D-9DA9B69EE815}" dt="2022-06-21T14:32:37.392" v="5698" actId="207"/>
          <ac:spMkLst>
            <pc:docMk/>
            <pc:sldMk cId="62758558" sldId="332"/>
            <ac:spMk id="33" creationId="{7E21B674-B5F3-BE2B-5D85-2856DF82E7F1}"/>
          </ac:spMkLst>
        </pc:spChg>
        <pc:spChg chg="add mod topLvl">
          <ac:chgData name="EDUARDO FERNANDEZ PASCUAL" userId="0e8328ed-56ff-4d0a-9c6e-ed6996099a11" providerId="ADAL" clId="{9A8ABCF2-914E-4EBD-AD6D-9DA9B69EE815}" dt="2022-06-22T13:48:23.681" v="6363" actId="1036"/>
          <ac:spMkLst>
            <pc:docMk/>
            <pc:sldMk cId="62758558" sldId="332"/>
            <ac:spMk id="34" creationId="{D0E61383-62C8-118F-11C4-77BBFF029BB0}"/>
          </ac:spMkLst>
        </pc:spChg>
        <pc:spChg chg="mod">
          <ac:chgData name="EDUARDO FERNANDEZ PASCUAL" userId="0e8328ed-56ff-4d0a-9c6e-ed6996099a11" providerId="ADAL" clId="{9A8ABCF2-914E-4EBD-AD6D-9DA9B69EE815}" dt="2022-06-21T14:32:27.460" v="5696" actId="207"/>
          <ac:spMkLst>
            <pc:docMk/>
            <pc:sldMk cId="62758558" sldId="332"/>
            <ac:spMk id="36" creationId="{3D145D5B-EC90-4C47-EBF7-04087F4D1363}"/>
          </ac:spMkLst>
        </pc:spChg>
        <pc:spChg chg="add mod topLvl">
          <ac:chgData name="EDUARDO FERNANDEZ PASCUAL" userId="0e8328ed-56ff-4d0a-9c6e-ed6996099a11" providerId="ADAL" clId="{9A8ABCF2-914E-4EBD-AD6D-9DA9B69EE815}" dt="2022-06-22T13:48:23.681" v="6363" actId="1036"/>
          <ac:spMkLst>
            <pc:docMk/>
            <pc:sldMk cId="62758558" sldId="332"/>
            <ac:spMk id="37" creationId="{30287A00-E2B5-40B0-24AF-7395BA1F8A5B}"/>
          </ac:spMkLst>
        </pc:spChg>
        <pc:spChg chg="add mod ord topLvl">
          <ac:chgData name="EDUARDO FERNANDEZ PASCUAL" userId="0e8328ed-56ff-4d0a-9c6e-ed6996099a11" providerId="ADAL" clId="{9A8ABCF2-914E-4EBD-AD6D-9DA9B69EE815}" dt="2022-06-22T13:48:23.681" v="6363" actId="1036"/>
          <ac:spMkLst>
            <pc:docMk/>
            <pc:sldMk cId="62758558" sldId="332"/>
            <ac:spMk id="39" creationId="{FBF0F89E-29AE-3A41-957C-4F590256E8CF}"/>
          </ac:spMkLst>
        </pc:spChg>
        <pc:spChg chg="add mod ord topLvl">
          <ac:chgData name="EDUARDO FERNANDEZ PASCUAL" userId="0e8328ed-56ff-4d0a-9c6e-ed6996099a11" providerId="ADAL" clId="{9A8ABCF2-914E-4EBD-AD6D-9DA9B69EE815}" dt="2022-06-22T13:48:23.681" v="6363" actId="1036"/>
          <ac:spMkLst>
            <pc:docMk/>
            <pc:sldMk cId="62758558" sldId="332"/>
            <ac:spMk id="45" creationId="{86C4540F-2FD4-A4B8-3E72-FEA05F5994C2}"/>
          </ac:spMkLst>
        </pc:spChg>
        <pc:spChg chg="add mod">
          <ac:chgData name="EDUARDO FERNANDEZ PASCUAL" userId="0e8328ed-56ff-4d0a-9c6e-ed6996099a11" providerId="ADAL" clId="{9A8ABCF2-914E-4EBD-AD6D-9DA9B69EE815}" dt="2022-06-21T14:36:32.244" v="5721" actId="571"/>
          <ac:spMkLst>
            <pc:docMk/>
            <pc:sldMk cId="62758558" sldId="332"/>
            <ac:spMk id="46" creationId="{8884F521-4A10-1315-5729-13DD071AE019}"/>
          </ac:spMkLst>
        </pc:spChg>
        <pc:grpChg chg="add del mod topLvl">
          <ac:chgData name="EDUARDO FERNANDEZ PASCUAL" userId="0e8328ed-56ff-4d0a-9c6e-ed6996099a11" providerId="ADAL" clId="{9A8ABCF2-914E-4EBD-AD6D-9DA9B69EE815}" dt="2022-06-22T13:46:39.611" v="6339" actId="165"/>
          <ac:grpSpMkLst>
            <pc:docMk/>
            <pc:sldMk cId="62758558" sldId="332"/>
            <ac:grpSpMk id="5" creationId="{09BD21F5-9320-C45C-A6D5-EEB3734FF1D9}"/>
          </ac:grpSpMkLst>
        </pc:grpChg>
        <pc:grpChg chg="add del mod topLvl">
          <ac:chgData name="EDUARDO FERNANDEZ PASCUAL" userId="0e8328ed-56ff-4d0a-9c6e-ed6996099a11" providerId="ADAL" clId="{9A8ABCF2-914E-4EBD-AD6D-9DA9B69EE815}" dt="2022-06-22T13:46:39.611" v="6339" actId="165"/>
          <ac:grpSpMkLst>
            <pc:docMk/>
            <pc:sldMk cId="62758558" sldId="332"/>
            <ac:grpSpMk id="7" creationId="{40729947-B0CD-3133-94EE-062AF7869088}"/>
          </ac:grpSpMkLst>
        </pc:grpChg>
        <pc:grpChg chg="add del mod topLvl">
          <ac:chgData name="EDUARDO FERNANDEZ PASCUAL" userId="0e8328ed-56ff-4d0a-9c6e-ed6996099a11" providerId="ADAL" clId="{9A8ABCF2-914E-4EBD-AD6D-9DA9B69EE815}" dt="2022-06-22T13:46:39.611" v="6339" actId="165"/>
          <ac:grpSpMkLst>
            <pc:docMk/>
            <pc:sldMk cId="62758558" sldId="332"/>
            <ac:grpSpMk id="8" creationId="{32618FE9-C5C5-BC17-10B3-A18FF28B73E7}"/>
          </ac:grpSpMkLst>
        </pc:grpChg>
        <pc:grpChg chg="add del mod">
          <ac:chgData name="EDUARDO FERNANDEZ PASCUAL" userId="0e8328ed-56ff-4d0a-9c6e-ed6996099a11" providerId="ADAL" clId="{9A8ABCF2-914E-4EBD-AD6D-9DA9B69EE815}" dt="2022-06-22T13:46:33.236" v="6336" actId="165"/>
          <ac:grpSpMkLst>
            <pc:docMk/>
            <pc:sldMk cId="62758558" sldId="332"/>
            <ac:grpSpMk id="10" creationId="{F9AB82CA-81B6-3C7B-037B-6B26048DEA35}"/>
          </ac:grpSpMkLst>
        </pc:grpChg>
        <pc:grpChg chg="add del mod">
          <ac:chgData name="EDUARDO FERNANDEZ PASCUAL" userId="0e8328ed-56ff-4d0a-9c6e-ed6996099a11" providerId="ADAL" clId="{9A8ABCF2-914E-4EBD-AD6D-9DA9B69EE815}" dt="2022-06-22T13:46:38.308" v="6338" actId="165"/>
          <ac:grpSpMkLst>
            <pc:docMk/>
            <pc:sldMk cId="62758558" sldId="332"/>
            <ac:grpSpMk id="12" creationId="{E0EA9664-FB91-BF6C-A95C-E2D189A91DA8}"/>
          </ac:grpSpMkLst>
        </pc:grpChg>
        <pc:grpChg chg="add mod topLvl">
          <ac:chgData name="EDUARDO FERNANDEZ PASCUAL" userId="0e8328ed-56ff-4d0a-9c6e-ed6996099a11" providerId="ADAL" clId="{9A8ABCF2-914E-4EBD-AD6D-9DA9B69EE815}" dt="2022-06-22T13:48:23.681" v="6363" actId="1036"/>
          <ac:grpSpMkLst>
            <pc:docMk/>
            <pc:sldMk cId="62758558" sldId="332"/>
            <ac:grpSpMk id="23" creationId="{E5B764D9-5879-D53D-2C6A-F0FE7F5510E8}"/>
          </ac:grpSpMkLst>
        </pc:grpChg>
        <pc:grpChg chg="add del mod">
          <ac:chgData name="EDUARDO FERNANDEZ PASCUAL" userId="0e8328ed-56ff-4d0a-9c6e-ed6996099a11" providerId="ADAL" clId="{9A8ABCF2-914E-4EBD-AD6D-9DA9B69EE815}" dt="2022-06-21T13:41:43.241" v="4232" actId="165"/>
          <ac:grpSpMkLst>
            <pc:docMk/>
            <pc:sldMk cId="62758558" sldId="332"/>
            <ac:grpSpMk id="24" creationId="{72DCA666-E134-510A-6B4D-771462219AB8}"/>
          </ac:grpSpMkLst>
        </pc:grpChg>
        <pc:grpChg chg="add mod">
          <ac:chgData name="EDUARDO FERNANDEZ PASCUAL" userId="0e8328ed-56ff-4d0a-9c6e-ed6996099a11" providerId="ADAL" clId="{9A8ABCF2-914E-4EBD-AD6D-9DA9B69EE815}" dt="2022-06-21T13:50:41.786" v="4469" actId="1076"/>
          <ac:grpSpMkLst>
            <pc:docMk/>
            <pc:sldMk cId="62758558" sldId="332"/>
            <ac:grpSpMk id="28" creationId="{7B4A9425-2E39-1F5F-3E41-90120395FAFD}"/>
          </ac:grpSpMkLst>
        </pc:grpChg>
        <pc:grpChg chg="add mod">
          <ac:chgData name="EDUARDO FERNANDEZ PASCUAL" userId="0e8328ed-56ff-4d0a-9c6e-ed6996099a11" providerId="ADAL" clId="{9A8ABCF2-914E-4EBD-AD6D-9DA9B69EE815}" dt="2022-06-21T13:50:41.786" v="4469" actId="1076"/>
          <ac:grpSpMkLst>
            <pc:docMk/>
            <pc:sldMk cId="62758558" sldId="332"/>
            <ac:grpSpMk id="29" creationId="{1B49D580-F799-8006-0948-EF65D4D4DC15}"/>
          </ac:grpSpMkLst>
        </pc:grpChg>
        <pc:picChg chg="add mod topLvl">
          <ac:chgData name="EDUARDO FERNANDEZ PASCUAL" userId="0e8328ed-56ff-4d0a-9c6e-ed6996099a11" providerId="ADAL" clId="{9A8ABCF2-914E-4EBD-AD6D-9DA9B69EE815}" dt="2022-06-22T13:48:23.681" v="6363" actId="1036"/>
          <ac:picMkLst>
            <pc:docMk/>
            <pc:sldMk cId="62758558" sldId="332"/>
            <ac:picMk id="3" creationId="{D1EFF7F3-BC56-C454-13D3-221EC1AF66EA}"/>
          </ac:picMkLst>
        </pc:picChg>
        <pc:picChg chg="add del mod modCrop">
          <ac:chgData name="EDUARDO FERNANDEZ PASCUAL" userId="0e8328ed-56ff-4d0a-9c6e-ed6996099a11" providerId="ADAL" clId="{9A8ABCF2-914E-4EBD-AD6D-9DA9B69EE815}" dt="2022-06-21T13:35:08.840" v="4146" actId="478"/>
          <ac:picMkLst>
            <pc:docMk/>
            <pc:sldMk cId="62758558" sldId="332"/>
            <ac:picMk id="7" creationId="{503BA3C6-E67E-902B-82DB-C8D3A8767BCD}"/>
          </ac:picMkLst>
        </pc:picChg>
        <pc:picChg chg="add mod">
          <ac:chgData name="EDUARDO FERNANDEZ PASCUAL" userId="0e8328ed-56ff-4d0a-9c6e-ed6996099a11" providerId="ADAL" clId="{9A8ABCF2-914E-4EBD-AD6D-9DA9B69EE815}" dt="2022-06-22T13:46:39.611" v="6339" actId="165"/>
          <ac:picMkLst>
            <pc:docMk/>
            <pc:sldMk cId="62758558" sldId="332"/>
            <ac:picMk id="9" creationId="{1B1516E2-96F5-C3EC-68E4-FBD833F13C63}"/>
          </ac:picMkLst>
        </pc:picChg>
        <pc:picChg chg="del mod">
          <ac:chgData name="EDUARDO FERNANDEZ PASCUAL" userId="0e8328ed-56ff-4d0a-9c6e-ed6996099a11" providerId="ADAL" clId="{9A8ABCF2-914E-4EBD-AD6D-9DA9B69EE815}" dt="2022-06-21T13:46:17.333" v="4359" actId="478"/>
          <ac:picMkLst>
            <pc:docMk/>
            <pc:sldMk cId="62758558" sldId="332"/>
            <ac:picMk id="10" creationId="{4406C3FE-E85F-30F6-0AB5-6EE9428B12D1}"/>
          </ac:picMkLst>
        </pc:picChg>
        <pc:picChg chg="add mod modCrop">
          <ac:chgData name="EDUARDO FERNANDEZ PASCUAL" userId="0e8328ed-56ff-4d0a-9c6e-ed6996099a11" providerId="ADAL" clId="{9A8ABCF2-914E-4EBD-AD6D-9DA9B69EE815}" dt="2022-06-22T13:46:39.611" v="6339" actId="165"/>
          <ac:picMkLst>
            <pc:docMk/>
            <pc:sldMk cId="62758558" sldId="332"/>
            <ac:picMk id="13" creationId="{862CEB5A-E0B0-6728-8E42-695095B1E202}"/>
          </ac:picMkLst>
        </pc:picChg>
        <pc:picChg chg="del">
          <ac:chgData name="EDUARDO FERNANDEZ PASCUAL" userId="0e8328ed-56ff-4d0a-9c6e-ed6996099a11" providerId="ADAL" clId="{9A8ABCF2-914E-4EBD-AD6D-9DA9B69EE815}" dt="2022-06-21T13:26:13.826" v="4082" actId="478"/>
          <ac:picMkLst>
            <pc:docMk/>
            <pc:sldMk cId="62758558" sldId="332"/>
            <ac:picMk id="15" creationId="{EE2C13A5-4805-D2CF-A7DD-DE05F804DB55}"/>
          </ac:picMkLst>
        </pc:picChg>
        <pc:picChg chg="add mod">
          <ac:chgData name="EDUARDO FERNANDEZ PASCUAL" userId="0e8328ed-56ff-4d0a-9c6e-ed6996099a11" providerId="ADAL" clId="{9A8ABCF2-914E-4EBD-AD6D-9DA9B69EE815}" dt="2022-06-22T13:46:39.611" v="6339" actId="165"/>
          <ac:picMkLst>
            <pc:docMk/>
            <pc:sldMk cId="62758558" sldId="332"/>
            <ac:picMk id="16" creationId="{240AD78E-5457-0614-4144-EDA5320A433F}"/>
          </ac:picMkLst>
        </pc:picChg>
        <pc:picChg chg="add del mod">
          <ac:chgData name="EDUARDO FERNANDEZ PASCUAL" userId="0e8328ed-56ff-4d0a-9c6e-ed6996099a11" providerId="ADAL" clId="{9A8ABCF2-914E-4EBD-AD6D-9DA9B69EE815}" dt="2022-06-21T13:35:08.231" v="4145" actId="478"/>
          <ac:picMkLst>
            <pc:docMk/>
            <pc:sldMk cId="62758558" sldId="332"/>
            <ac:picMk id="19" creationId="{9A63D18D-41E9-3BCB-5227-03952CB7EE2B}"/>
          </ac:picMkLst>
        </pc:picChg>
        <pc:picChg chg="add mod">
          <ac:chgData name="EDUARDO FERNANDEZ PASCUAL" userId="0e8328ed-56ff-4d0a-9c6e-ed6996099a11" providerId="ADAL" clId="{9A8ABCF2-914E-4EBD-AD6D-9DA9B69EE815}" dt="2022-06-22T13:46:39.611" v="6339" actId="165"/>
          <ac:picMkLst>
            <pc:docMk/>
            <pc:sldMk cId="62758558" sldId="332"/>
            <ac:picMk id="20" creationId="{DE5849AE-5417-030F-BDD0-246BDCCA78F8}"/>
          </ac:picMkLst>
        </pc:picChg>
        <pc:picChg chg="add mod modCrop">
          <ac:chgData name="EDUARDO FERNANDEZ PASCUAL" userId="0e8328ed-56ff-4d0a-9c6e-ed6996099a11" providerId="ADAL" clId="{9A8ABCF2-914E-4EBD-AD6D-9DA9B69EE815}" dt="2022-06-22T13:46:39.611" v="6339" actId="165"/>
          <ac:picMkLst>
            <pc:docMk/>
            <pc:sldMk cId="62758558" sldId="332"/>
            <ac:picMk id="22" creationId="{1DFAAA22-A267-A197-0234-5E2C84FCB9D6}"/>
          </ac:picMkLst>
        </pc:picChg>
        <pc:picChg chg="add mod topLvl">
          <ac:chgData name="EDUARDO FERNANDEZ PASCUAL" userId="0e8328ed-56ff-4d0a-9c6e-ed6996099a11" providerId="ADAL" clId="{9A8ABCF2-914E-4EBD-AD6D-9DA9B69EE815}" dt="2022-06-22T13:48:23.681" v="6363" actId="1036"/>
          <ac:picMkLst>
            <pc:docMk/>
            <pc:sldMk cId="62758558" sldId="332"/>
            <ac:picMk id="35" creationId="{4D315188-B278-4274-3F65-D2741E09F71A}"/>
          </ac:picMkLst>
        </pc:picChg>
        <pc:picChg chg="add del mod">
          <ac:chgData name="EDUARDO FERNANDEZ PASCUAL" userId="0e8328ed-56ff-4d0a-9c6e-ed6996099a11" providerId="ADAL" clId="{9A8ABCF2-914E-4EBD-AD6D-9DA9B69EE815}" dt="2022-06-21T13:45:59.626" v="4354" actId="931"/>
          <ac:picMkLst>
            <pc:docMk/>
            <pc:sldMk cId="62758558" sldId="332"/>
            <ac:picMk id="35" creationId="{D21125E0-AF15-7A92-791E-5EC203EE4D0B}"/>
          </ac:picMkLst>
        </pc:picChg>
        <pc:picChg chg="add mod ord modCrop">
          <ac:chgData name="EDUARDO FERNANDEZ PASCUAL" userId="0e8328ed-56ff-4d0a-9c6e-ed6996099a11" providerId="ADAL" clId="{9A8ABCF2-914E-4EBD-AD6D-9DA9B69EE815}" dt="2022-06-21T13:48:50.122" v="4448" actId="1076"/>
          <ac:picMkLst>
            <pc:docMk/>
            <pc:sldMk cId="62758558" sldId="332"/>
            <ac:picMk id="38" creationId="{1F4C256D-32E0-1ED1-56FD-48366130AAEB}"/>
          </ac:picMkLst>
        </pc:picChg>
        <pc:picChg chg="del">
          <ac:chgData name="EDUARDO FERNANDEZ PASCUAL" userId="0e8328ed-56ff-4d0a-9c6e-ed6996099a11" providerId="ADAL" clId="{9A8ABCF2-914E-4EBD-AD6D-9DA9B69EE815}" dt="2022-06-21T13:26:12.851" v="4080" actId="478"/>
          <ac:picMkLst>
            <pc:docMk/>
            <pc:sldMk cId="62758558" sldId="332"/>
            <ac:picMk id="7174" creationId="{2501E58E-4B34-7DEE-CBAA-7F0A29270741}"/>
          </ac:picMkLst>
        </pc:picChg>
        <pc:picChg chg="del">
          <ac:chgData name="EDUARDO FERNANDEZ PASCUAL" userId="0e8328ed-56ff-4d0a-9c6e-ed6996099a11" providerId="ADAL" clId="{9A8ABCF2-914E-4EBD-AD6D-9DA9B69EE815}" dt="2022-06-21T13:26:13.407" v="4081" actId="478"/>
          <ac:picMkLst>
            <pc:docMk/>
            <pc:sldMk cId="62758558" sldId="332"/>
            <ac:picMk id="7178" creationId="{9D8B5CFE-BDC1-8B8C-21BD-7F36B254CF08}"/>
          </ac:picMkLst>
        </pc:picChg>
        <pc:picChg chg="del">
          <ac:chgData name="EDUARDO FERNANDEZ PASCUAL" userId="0e8328ed-56ff-4d0a-9c6e-ed6996099a11" providerId="ADAL" clId="{9A8ABCF2-914E-4EBD-AD6D-9DA9B69EE815}" dt="2022-06-21T13:43:43.306" v="4335" actId="478"/>
          <ac:picMkLst>
            <pc:docMk/>
            <pc:sldMk cId="62758558" sldId="332"/>
            <ac:picMk id="7180" creationId="{01A35075-7798-F3D9-1855-8FF6155B59FE}"/>
          </ac:picMkLst>
        </pc:picChg>
        <pc:picChg chg="mod">
          <ac:chgData name="EDUARDO FERNANDEZ PASCUAL" userId="0e8328ed-56ff-4d0a-9c6e-ed6996099a11" providerId="ADAL" clId="{9A8ABCF2-914E-4EBD-AD6D-9DA9B69EE815}" dt="2022-06-21T13:50:41.786" v="4469" actId="1076"/>
          <ac:picMkLst>
            <pc:docMk/>
            <pc:sldMk cId="62758558" sldId="332"/>
            <ac:picMk id="7184" creationId="{6C320B1D-AEF0-9550-5A3C-694BE1F5DB09}"/>
          </ac:picMkLst>
        </pc:picChg>
        <pc:picChg chg="mod">
          <ac:chgData name="EDUARDO FERNANDEZ PASCUAL" userId="0e8328ed-56ff-4d0a-9c6e-ed6996099a11" providerId="ADAL" clId="{9A8ABCF2-914E-4EBD-AD6D-9DA9B69EE815}" dt="2022-06-21T13:50:41.786" v="4469" actId="1076"/>
          <ac:picMkLst>
            <pc:docMk/>
            <pc:sldMk cId="62758558" sldId="332"/>
            <ac:picMk id="7192" creationId="{2AD6EA9A-20F5-4D8E-6145-200181B33F07}"/>
          </ac:picMkLst>
        </pc:picChg>
        <pc:cxnChg chg="add del mod">
          <ac:chgData name="EDUARDO FERNANDEZ PASCUAL" userId="0e8328ed-56ff-4d0a-9c6e-ed6996099a11" providerId="ADAL" clId="{9A8ABCF2-914E-4EBD-AD6D-9DA9B69EE815}" dt="2022-06-22T13:41:06.651" v="6318" actId="478"/>
          <ac:cxnSpMkLst>
            <pc:docMk/>
            <pc:sldMk cId="62758558" sldId="332"/>
            <ac:cxnSpMk id="27" creationId="{2CBB3C68-DC2F-0CCE-D5D3-DC1AE18CBF56}"/>
          </ac:cxnSpMkLst>
        </pc:cxnChg>
        <pc:cxnChg chg="add del mod">
          <ac:chgData name="EDUARDO FERNANDEZ PASCUAL" userId="0e8328ed-56ff-4d0a-9c6e-ed6996099a11" providerId="ADAL" clId="{9A8ABCF2-914E-4EBD-AD6D-9DA9B69EE815}" dt="2022-06-22T13:41:07.819" v="6319" actId="478"/>
          <ac:cxnSpMkLst>
            <pc:docMk/>
            <pc:sldMk cId="62758558" sldId="332"/>
            <ac:cxnSpMk id="30" creationId="{D875797E-C003-111E-A210-E0ED19A00882}"/>
          </ac:cxnSpMkLst>
        </pc:cxnChg>
      </pc:sldChg>
      <pc:sldChg chg="modSp add mod">
        <pc:chgData name="EDUARDO FERNANDEZ PASCUAL" userId="0e8328ed-56ff-4d0a-9c6e-ed6996099a11" providerId="ADAL" clId="{9A8ABCF2-914E-4EBD-AD6D-9DA9B69EE815}" dt="2022-06-21T14:55:44.958" v="5873" actId="20577"/>
        <pc:sldMkLst>
          <pc:docMk/>
          <pc:sldMk cId="3630033604" sldId="333"/>
        </pc:sldMkLst>
        <pc:spChg chg="mod">
          <ac:chgData name="EDUARDO FERNANDEZ PASCUAL" userId="0e8328ed-56ff-4d0a-9c6e-ed6996099a11" providerId="ADAL" clId="{9A8ABCF2-914E-4EBD-AD6D-9DA9B69EE815}" dt="2022-06-21T14:55:44.958" v="5873" actId="20577"/>
          <ac:spMkLst>
            <pc:docMk/>
            <pc:sldMk cId="3630033604" sldId="333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4:09:53.750" v="4841" actId="20577"/>
          <ac:spMkLst>
            <pc:docMk/>
            <pc:sldMk cId="3630033604" sldId="333"/>
            <ac:spMk id="31" creationId="{84456355-D224-1190-AB4D-18FE16C2F35A}"/>
          </ac:spMkLst>
        </pc:spChg>
      </pc:sldChg>
      <pc:sldChg chg="delSp modSp add mod">
        <pc:chgData name="EDUARDO FERNANDEZ PASCUAL" userId="0e8328ed-56ff-4d0a-9c6e-ed6996099a11" providerId="ADAL" clId="{9A8ABCF2-914E-4EBD-AD6D-9DA9B69EE815}" dt="2022-06-21T14:31:17.212" v="5686" actId="115"/>
        <pc:sldMkLst>
          <pc:docMk/>
          <pc:sldMk cId="3373182817" sldId="334"/>
        </pc:sldMkLst>
        <pc:spChg chg="mod">
          <ac:chgData name="EDUARDO FERNANDEZ PASCUAL" userId="0e8328ed-56ff-4d0a-9c6e-ed6996099a11" providerId="ADAL" clId="{9A8ABCF2-914E-4EBD-AD6D-9DA9B69EE815}" dt="2022-06-21T14:29:40.345" v="5453" actId="20577"/>
          <ac:spMkLst>
            <pc:docMk/>
            <pc:sldMk cId="3373182817" sldId="334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1T14:31:17.212" v="5686" actId="115"/>
          <ac:spMkLst>
            <pc:docMk/>
            <pc:sldMk cId="3373182817" sldId="334"/>
            <ac:spMk id="31" creationId="{84456355-D224-1190-AB4D-18FE16C2F35A}"/>
          </ac:spMkLst>
        </pc:spChg>
        <pc:grpChg chg="del">
          <ac:chgData name="EDUARDO FERNANDEZ PASCUAL" userId="0e8328ed-56ff-4d0a-9c6e-ed6996099a11" providerId="ADAL" clId="{9A8ABCF2-914E-4EBD-AD6D-9DA9B69EE815}" dt="2022-06-21T14:29:42.525" v="5454" actId="478"/>
          <ac:grpSpMkLst>
            <pc:docMk/>
            <pc:sldMk cId="3373182817" sldId="334"/>
            <ac:grpSpMk id="17" creationId="{773F16BB-7716-27D7-414E-76EABAFB6BCC}"/>
          </ac:grpSpMkLst>
        </pc:grpChg>
      </pc:sldChg>
      <pc:sldChg chg="modSp add mod">
        <pc:chgData name="EDUARDO FERNANDEZ PASCUAL" userId="0e8328ed-56ff-4d0a-9c6e-ed6996099a11" providerId="ADAL" clId="{9A8ABCF2-914E-4EBD-AD6D-9DA9B69EE815}" dt="2022-06-22T13:31:38.633" v="6108" actId="20577"/>
        <pc:sldMkLst>
          <pc:docMk/>
          <pc:sldMk cId="1372805881" sldId="335"/>
        </pc:sldMkLst>
        <pc:spChg chg="mod">
          <ac:chgData name="EDUARDO FERNANDEZ PASCUAL" userId="0e8328ed-56ff-4d0a-9c6e-ed6996099a11" providerId="ADAL" clId="{9A8ABCF2-914E-4EBD-AD6D-9DA9B69EE815}" dt="2022-06-22T13:31:38.633" v="6108" actId="20577"/>
          <ac:spMkLst>
            <pc:docMk/>
            <pc:sldMk cId="1372805881" sldId="335"/>
            <ac:spMk id="10" creationId="{4FB7AEF1-8D3E-415B-5635-4C894EC5A58B}"/>
          </ac:spMkLst>
        </pc:spChg>
        <pc:spChg chg="mod">
          <ac:chgData name="EDUARDO FERNANDEZ PASCUAL" userId="0e8328ed-56ff-4d0a-9c6e-ed6996099a11" providerId="ADAL" clId="{9A8ABCF2-914E-4EBD-AD6D-9DA9B69EE815}" dt="2022-06-22T13:31:00.465" v="6093" actId="20577"/>
          <ac:spMkLst>
            <pc:docMk/>
            <pc:sldMk cId="1372805881" sldId="335"/>
            <ac:spMk id="14" creationId="{35AB09F7-DDD6-21F9-3668-08CCF5DEA6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FB3E0-0293-C7D8-9409-96D8E15FA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7DFFD6-E26E-778D-E00D-59D9F7C6B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BA40B8-B967-E2DB-CF8E-015C9FA2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E5DE29-E7E4-DFA7-A716-20668A94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ED82FB-9F07-A51A-C644-5E7663D3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76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93437-785F-1364-EA27-E53A7405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424592-7F12-8819-02A4-24EE7AB10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6A1B72-BAC1-0E5A-59B3-40C5570F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BF36C5-045A-DF3A-C69E-260F597B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319CE9-4D75-031E-8EE6-E7010993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581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A16243-F18F-42F7-B9F5-7D7A1F59D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1F1E79B-426F-33D9-94AB-EC5E00BC4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630D28-7991-65BD-3267-808562EE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64031A-76F8-5B13-633E-1F1CED5B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B073CC-EDB1-0839-35B3-1396652C1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018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C4CC9-7CC9-4C41-81C7-BC98BC66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94EDF9-A568-BDE5-D4B7-DA9AC3F00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0FA57B-31BA-33F7-12F9-B321B6C1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A6241A-6D4A-7330-D3F3-8AAD64008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50D94A-902C-5EA2-914A-8AA6ADC0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10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576C8-552D-4E1C-714F-D426DA114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AE99D0-F974-59F9-81D9-61999FCA2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D9F948-7732-4880-C5C1-173CF08B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9CE7C0-7F53-7033-3168-34B95C49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72452B-B829-ED91-E377-5DDABF195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89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81921-DBD1-F914-BB69-D0B41190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EA275F-66AF-6F4D-315E-ED2A6C03F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E21CA2-1198-2D2E-85A3-F6ED8EA81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1928CD-16C7-BA3C-0096-C5B962970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2E2009-5CA4-C4A5-7384-039FC82A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DADAA0-CB69-E584-A2CA-6E8AA1B9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17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F1323-DE2B-D5FF-CB4E-457D4B35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A7BFED-C86F-99D3-698F-94BCB6546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CDAD8F-C8EC-A747-CE1D-D6BB991B4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7B0E419-74C8-BC34-2779-9A85B607D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7C8C43A-1E51-290D-10E8-A40B3C6F0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678FD1-8747-0A55-7937-05F1A778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AA21C1-C418-E147-7DD2-B78DC174A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F84175-63F5-D4E2-6653-85E4A1F2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26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82B6C-A645-7F4D-AE94-5E116BBD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120579-435E-D1AD-1ACF-F460BF84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D39C7A-04D8-CE12-EEAF-6EC150CF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3903C0-AE4F-DC81-629B-94B079E4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44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5BF751-B79D-36F2-4A4F-14F3543C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196C958-7070-7CB7-CA58-9105F6608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EA98D6-700E-C934-1636-38CDF0AF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599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1CF41-4753-15F1-07CA-19111811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CCC0A5-3240-2C86-654C-627F09D45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99BAFE-F075-9CA6-0E24-C3FE75DCF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A72842-FC7E-3797-25AC-0346BD96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DD4D92-7726-A3E9-CF4C-55D06DF2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E19D18-ECB2-7693-EAFC-2B342E88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85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0330E-C0DD-6D62-3F2C-4014977A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BAD984F-276F-FFAF-007A-DD1C4996B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103835-6218-C34E-4791-20B59B184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BBB016-4B0F-F918-2FE5-D026507A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B9ED0F-6292-0135-4BB1-54A9B4FF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35798C-FDA8-F0B3-8B42-FBCFCE72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4AECFA-5C13-DF02-9054-5FC42575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A5589C-3A71-B99F-6B23-832C01A8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EF7935-CC60-57C6-229A-B6BC4D3AC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DCE42-634E-4EF0-ABAB-E98E715081C3}" type="datetimeFigureOut">
              <a:rPr lang="es-ES" smtClean="0"/>
              <a:pPr/>
              <a:t>22/06/2022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A47894-385A-C580-1D00-B2DE1EEE7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712736-F5A8-7EF4-002B-DF1A987E3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B6926-8C9E-4B61-965A-3300DD577EB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007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hyperlink" Target="http://www.jimenezalfaro.net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3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fernandezpeduardo@uniovi.es" TargetMode="External"/><Relationship Id="rId11" Type="http://schemas.openxmlformats.org/officeDocument/2006/relationships/image" Target="../media/image37.jpe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jpe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A4C7E5F-17AF-5254-A3EF-958C3098927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ED29E1-AB2C-631F-B0C3-A3C598E4A6D6}"/>
              </a:ext>
            </a:extLst>
          </p:cNvPr>
          <p:cNvSpPr txBox="1"/>
          <p:nvPr/>
        </p:nvSpPr>
        <p:spPr>
          <a:xfrm>
            <a:off x="6388100" y="556473"/>
            <a:ext cx="551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Arial" panose="020B0604020202020204" pitchFamily="34" charset="0"/>
                <a:cs typeface="Arial" panose="020B0604020202020204" pitchFamily="34" charset="0"/>
              </a:rPr>
              <a:t>Microspatial models </a:t>
            </a:r>
          </a:p>
          <a:p>
            <a:r>
              <a:rPr lang="en-US" sz="4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Arial" panose="020B0604020202020204" pitchFamily="34" charset="0"/>
                <a:cs typeface="Arial" panose="020B0604020202020204" pitchFamily="34" charset="0"/>
              </a:rPr>
              <a:t>of plant extinctions </a:t>
            </a:r>
          </a:p>
          <a:p>
            <a:r>
              <a:rPr lang="en-US" sz="4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Arial" panose="020B0604020202020204" pitchFamily="34" charset="0"/>
                <a:cs typeface="Arial" panose="020B0604020202020204" pitchFamily="34" charset="0"/>
              </a:rPr>
              <a:t>within an alpine species pool</a:t>
            </a:r>
            <a:endParaRPr lang="es-ES" sz="4000">
              <a:solidFill>
                <a:schemeClr val="accent6">
                  <a:lumMod val="50000"/>
                </a:schemeClr>
              </a:solidFill>
              <a:effectLst/>
              <a:latin typeface="Georgia Pro Semibold" panose="02040702050405020303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6DF4ADC-E1D5-C7E5-D2D8-519258F75879}"/>
              </a:ext>
            </a:extLst>
          </p:cNvPr>
          <p:cNvSpPr txBox="1"/>
          <p:nvPr/>
        </p:nvSpPr>
        <p:spPr>
          <a:xfrm>
            <a:off x="7002677" y="3363528"/>
            <a:ext cx="518932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Eduardo Fernández-Pascual</a:t>
            </a:r>
          </a:p>
          <a:p>
            <a:endParaRPr lang="en-GB" sz="200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GB" sz="200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Corrado Marcenò</a:t>
            </a:r>
          </a:p>
          <a:p>
            <a:endParaRPr lang="en-GB" sz="200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GB" sz="200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Borja Jiménez-Alfaro</a:t>
            </a:r>
          </a:p>
          <a:p>
            <a:endParaRPr lang="en-GB" sz="200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GB" sz="160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Biodiversity Research Institute – IMIB</a:t>
            </a:r>
          </a:p>
          <a:p>
            <a:r>
              <a:rPr lang="en-GB" sz="160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(Univ. Oviedo – CSIC – </a:t>
            </a:r>
            <a:r>
              <a:rPr lang="en-GB" sz="1600" err="1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Princ</a:t>
            </a:r>
            <a:r>
              <a:rPr lang="en-GB" sz="160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. Asturias), Spain</a:t>
            </a:r>
          </a:p>
        </p:txBody>
      </p:sp>
      <p:pic>
        <p:nvPicPr>
          <p:cNvPr id="16" name="Picture 6" descr="Logo&#10;&#10;Description automatically generated">
            <a:extLst>
              <a:ext uri="{FF2B5EF4-FFF2-40B4-BE49-F238E27FC236}">
                <a16:creationId xmlns:a16="http://schemas.microsoft.com/office/drawing/2014/main" id="{6CF2A81B-C9C2-30D4-107C-EA1836FB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5976587"/>
            <a:ext cx="1526220" cy="540000"/>
          </a:xfrm>
          <a:prstGeom prst="rect">
            <a:avLst/>
          </a:prstGeom>
        </p:spPr>
      </p:pic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981D46B-EE19-998B-DD2F-C1B617FB2F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3" r="23649"/>
          <a:stretch/>
        </p:blipFill>
        <p:spPr>
          <a:xfrm>
            <a:off x="11145419" y="5886587"/>
            <a:ext cx="793328" cy="720000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6B8E1E3B-0D31-2887-2DE0-511AFB7E7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489" y="6048587"/>
            <a:ext cx="1616841" cy="396000"/>
          </a:xfrm>
          <a:prstGeom prst="rect">
            <a:avLst/>
          </a:prstGeom>
        </p:spPr>
      </p:pic>
      <p:pic>
        <p:nvPicPr>
          <p:cNvPr id="23" name="Imagen 2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FF98199-3009-EDA0-2817-D9D2E0E32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99" y="5886587"/>
            <a:ext cx="1269425" cy="720000"/>
          </a:xfrm>
          <a:prstGeom prst="rect">
            <a:avLst/>
          </a:prstGeom>
        </p:spPr>
      </p:pic>
      <p:pic>
        <p:nvPicPr>
          <p:cNvPr id="25" name="Imagen 24" descr="Una montaña de roca&#10;&#10;Descripción generada automáticamente con confianza media">
            <a:extLst>
              <a:ext uri="{FF2B5EF4-FFF2-40B4-BE49-F238E27FC236}">
                <a16:creationId xmlns:a16="http://schemas.microsoft.com/office/drawing/2014/main" id="{545534C0-8653-BA62-4320-26FD1007EA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3" r="15079" b="8166"/>
          <a:stretch/>
        </p:blipFill>
        <p:spPr>
          <a:xfrm>
            <a:off x="0" y="2297"/>
            <a:ext cx="6096000" cy="6855704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BE59B6F9-D303-AF3E-6A20-1105A0533B4B}"/>
              </a:ext>
            </a:extLst>
          </p:cNvPr>
          <p:cNvGrpSpPr/>
          <p:nvPr/>
        </p:nvGrpSpPr>
        <p:grpSpPr>
          <a:xfrm>
            <a:off x="621379" y="2672381"/>
            <a:ext cx="4821132" cy="1513239"/>
            <a:chOff x="476806" y="-709715"/>
            <a:chExt cx="5108364" cy="1814523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B337BA4-940E-0CB2-8315-7F0B180FF087}"/>
                </a:ext>
              </a:extLst>
            </p:cNvPr>
            <p:cNvSpPr/>
            <p:nvPr/>
          </p:nvSpPr>
          <p:spPr>
            <a:xfrm>
              <a:off x="476806" y="-709715"/>
              <a:ext cx="5108364" cy="1814523"/>
            </a:xfrm>
            <a:prstGeom prst="rect">
              <a:avLst/>
            </a:prstGeom>
            <a:solidFill>
              <a:srgbClr val="F2F2F2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8" name="Imagen 27" descr="Texto&#10;&#10;Descripción generada automáticamente con confianza media">
              <a:extLst>
                <a:ext uri="{FF2B5EF4-FFF2-40B4-BE49-F238E27FC236}">
                  <a16:creationId xmlns:a16="http://schemas.microsoft.com/office/drawing/2014/main" id="{FBF7ED6B-A31B-2068-F14F-580284309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70" y="-650320"/>
              <a:ext cx="4942038" cy="1695733"/>
            </a:xfrm>
            <a:prstGeom prst="rect">
              <a:avLst/>
            </a:prstGeom>
          </p:spPr>
        </p:pic>
      </p:grpSp>
      <p:pic>
        <p:nvPicPr>
          <p:cNvPr id="6" name="Imagen 5" descr="Hombre sentado en el pasto&#10;&#10;Descripción generada automáticamente con confianza media">
            <a:extLst>
              <a:ext uri="{FF2B5EF4-FFF2-40B4-BE49-F238E27FC236}">
                <a16:creationId xmlns:a16="http://schemas.microsoft.com/office/drawing/2014/main" id="{0E8DFF3C-9FFB-784C-43F7-1F866860D5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1" t="20695" r="30902" b="60310"/>
          <a:stretch/>
        </p:blipFill>
        <p:spPr>
          <a:xfrm flipH="1">
            <a:off x="6460328" y="3292642"/>
            <a:ext cx="540000" cy="54000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1" name="Imagen 10" descr="Hombre sentado en el pasto&#10;&#10;Descripción generada automáticamente con confianza media">
            <a:extLst>
              <a:ext uri="{FF2B5EF4-FFF2-40B4-BE49-F238E27FC236}">
                <a16:creationId xmlns:a16="http://schemas.microsoft.com/office/drawing/2014/main" id="{4C34844D-0088-25D3-A7D4-0A6F569AEA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7" t="22099" r="57598" b="57280"/>
          <a:stretch/>
        </p:blipFill>
        <p:spPr>
          <a:xfrm>
            <a:off x="6460328" y="4574514"/>
            <a:ext cx="540000" cy="54000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FDFD6C9-8492-7816-7C06-73D0F1FE57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7457" r="55699" b="29245"/>
          <a:stretch/>
        </p:blipFill>
        <p:spPr>
          <a:xfrm>
            <a:off x="6460328" y="3933578"/>
            <a:ext cx="540000" cy="54000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083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GLMs of species responses to microclimate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Plant-microclimate relationships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AB09F7-DDD6-21F9-3668-08CCF5DEA6BD}"/>
              </a:ext>
            </a:extLst>
          </p:cNvPr>
          <p:cNvSpPr txBox="1"/>
          <p:nvPr/>
        </p:nvSpPr>
        <p:spPr>
          <a:xfrm>
            <a:off x="266700" y="1601212"/>
            <a:ext cx="11620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ambria" panose="02040503050406030204" pitchFamily="18" charset="0"/>
              <a:buChar char="֍"/>
            </a:pPr>
            <a:r>
              <a:rPr lang="en-US" sz="3600" err="1">
                <a:latin typeface="Cambria" panose="02040503050406030204" pitchFamily="18" charset="0"/>
                <a:ea typeface="Cambria" panose="02040503050406030204" pitchFamily="18" charset="0"/>
              </a:rPr>
              <a:t>glm</a:t>
            </a:r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(Presence ~ GDD + FDD, family = "binomial)</a:t>
            </a:r>
          </a:p>
          <a:p>
            <a:pPr marL="571500" indent="-571500">
              <a:buFont typeface="Cambria" panose="02040503050406030204" pitchFamily="18" charset="0"/>
              <a:buChar char="֍"/>
            </a:pPr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Species with more than 10 occurrences</a:t>
            </a:r>
          </a:p>
          <a:p>
            <a:pPr marL="571500" indent="-571500">
              <a:buFont typeface="Cambria" panose="02040503050406030204" pitchFamily="18" charset="0"/>
              <a:buChar char="֍"/>
            </a:pPr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Significant predictors</a:t>
            </a:r>
          </a:p>
          <a:p>
            <a:pPr marL="571500" indent="-571500">
              <a:buFont typeface="Cambria" panose="02040503050406030204" pitchFamily="18" charset="0"/>
              <a:buChar char="֍"/>
            </a:pPr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McFadden’s pseudo R</a:t>
            </a:r>
            <a:r>
              <a:rPr lang="en-US" sz="3600" baseline="3000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 &gt; 0.15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Models fitted for </a:t>
            </a:r>
            <a:r>
              <a:rPr lang="en-US" sz="3600" u="sng">
                <a:latin typeface="Cambria" panose="02040503050406030204" pitchFamily="18" charset="0"/>
                <a:ea typeface="Cambria" panose="02040503050406030204" pitchFamily="18" charset="0"/>
              </a:rPr>
              <a:t>16 out of 81</a:t>
            </a:r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 (20%) species in the system</a:t>
            </a:r>
          </a:p>
          <a:p>
            <a:pPr algn="ctr"/>
            <a:endParaRPr lang="en-US" sz="36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GB" sz="3600" u="sng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Hypothesis 1 </a:t>
            </a:r>
            <a:endParaRPr lang="en-GB" sz="3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83C7E2C3-E407-76BA-2D2F-1527BC33E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36" y="5155473"/>
            <a:ext cx="874004" cy="8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Climate change scenarios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Plant-microclimate relationships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AB09F7-DDD6-21F9-3668-08CCF5DEA6BD}"/>
              </a:ext>
            </a:extLst>
          </p:cNvPr>
          <p:cNvSpPr txBox="1"/>
          <p:nvPr/>
        </p:nvSpPr>
        <p:spPr>
          <a:xfrm>
            <a:off x="78299" y="2137653"/>
            <a:ext cx="45910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Scenarios based on extreme annual GDD and FDD values recorded during the 10-year temporal survey</a:t>
            </a:r>
          </a:p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“extremes become new normal”</a:t>
            </a:r>
          </a:p>
          <a:p>
            <a:pPr algn="ctr"/>
            <a:endParaRPr lang="en-US" sz="24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E47B4B-340E-E4DC-88CD-20E8833C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875" y="1173365"/>
            <a:ext cx="6894888" cy="56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43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Warmth-loving species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Plant-microclimate relationships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AB09F7-DDD6-21F9-3668-08CCF5DEA6BD}"/>
              </a:ext>
            </a:extLst>
          </p:cNvPr>
          <p:cNvSpPr txBox="1"/>
          <p:nvPr/>
        </p:nvSpPr>
        <p:spPr>
          <a:xfrm>
            <a:off x="5953423" y="1949780"/>
            <a:ext cx="4762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Mountains of southern Europe &amp; the Near East</a:t>
            </a:r>
          </a:p>
          <a:p>
            <a:pPr algn="ctr"/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b="1">
                <a:latin typeface="Cambria" panose="02040503050406030204" pitchFamily="18" charset="0"/>
                <a:ea typeface="Cambria" panose="02040503050406030204" pitchFamily="18" charset="0"/>
              </a:rPr>
              <a:t>Probability of extinction</a:t>
            </a:r>
          </a:p>
          <a:p>
            <a:pPr algn="ctr"/>
            <a:r>
              <a:rPr lang="en-US" sz="24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Cold &amp; Snowy = 100%</a:t>
            </a:r>
          </a:p>
          <a:p>
            <a:pPr algn="ctr"/>
            <a:r>
              <a:rPr lang="en-US" sz="2400" b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Cold &amp; Frozen = 100%</a:t>
            </a:r>
          </a:p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Hot &amp; Snowy = 0%</a:t>
            </a:r>
          </a:p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Hot &amp; Frozen = 0%</a:t>
            </a:r>
          </a:p>
          <a:p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n 3" descr="Flor de color gris sobre una roca&#10;&#10;Descripción generada automáticamente con confianza media">
            <a:extLst>
              <a:ext uri="{FF2B5EF4-FFF2-40B4-BE49-F238E27FC236}">
                <a16:creationId xmlns:a16="http://schemas.microsoft.com/office/drawing/2014/main" id="{39485100-53CA-6A0D-D306-0A477E08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2" t="8299" r="15709" b="-1162"/>
          <a:stretch/>
        </p:blipFill>
        <p:spPr>
          <a:xfrm>
            <a:off x="826623" y="1663700"/>
            <a:ext cx="4436344" cy="443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CA9434F-ED06-AABA-12A7-A7286DF4BFB4}"/>
              </a:ext>
            </a:extLst>
          </p:cNvPr>
          <p:cNvSpPr txBox="1"/>
          <p:nvPr/>
        </p:nvSpPr>
        <p:spPr>
          <a:xfrm rot="21241516">
            <a:off x="1363542" y="1441369"/>
            <a:ext cx="3283353" cy="369332"/>
          </a:xfrm>
          <a:prstGeom prst="homePlate">
            <a:avLst/>
          </a:prstGeom>
          <a:solidFill>
            <a:srgbClr val="FFCC99">
              <a:alpha val="8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i="1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Androsace</a:t>
            </a:r>
            <a:r>
              <a:rPr lang="es-ES" i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s-ES" i="1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villosa</a:t>
            </a:r>
            <a:endParaRPr lang="es-ES" i="1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n 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1A52EFFE-8E8F-4CEE-1E6A-1CDB7CB9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45" y="1271490"/>
            <a:ext cx="452833" cy="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4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Cold-loving species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Plant-microclimate relationships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AB09F7-DDD6-21F9-3668-08CCF5DEA6BD}"/>
              </a:ext>
            </a:extLst>
          </p:cNvPr>
          <p:cNvSpPr txBox="1"/>
          <p:nvPr/>
        </p:nvSpPr>
        <p:spPr>
          <a:xfrm>
            <a:off x="5953423" y="1949780"/>
            <a:ext cx="4762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Cantabrian Mts &amp; Pyrenees</a:t>
            </a:r>
          </a:p>
          <a:p>
            <a:pPr algn="ctr"/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b="1">
                <a:latin typeface="Cambria" panose="02040503050406030204" pitchFamily="18" charset="0"/>
                <a:ea typeface="Cambria" panose="02040503050406030204" pitchFamily="18" charset="0"/>
              </a:rPr>
              <a:t>Probability of extinction</a:t>
            </a:r>
          </a:p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Cold &amp; Snowy = 0%</a:t>
            </a:r>
          </a:p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Cold &amp; Frozen = 0%</a:t>
            </a:r>
          </a:p>
          <a:p>
            <a:pPr algn="ctr"/>
            <a:r>
              <a:rPr lang="en-US" sz="24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Hot &amp; Snowy = 100%</a:t>
            </a:r>
          </a:p>
          <a:p>
            <a:pPr algn="ctr"/>
            <a:r>
              <a:rPr lang="en-US" sz="24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Hot &amp; Frozen = 100%</a:t>
            </a:r>
          </a:p>
          <a:p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485100-53CA-6A0D-D306-0A477E08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6640"/>
          <a:stretch/>
        </p:blipFill>
        <p:spPr>
          <a:xfrm>
            <a:off x="826623" y="1663700"/>
            <a:ext cx="4436344" cy="443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CA9434F-ED06-AABA-12A7-A7286DF4BFB4}"/>
              </a:ext>
            </a:extLst>
          </p:cNvPr>
          <p:cNvSpPr txBox="1"/>
          <p:nvPr/>
        </p:nvSpPr>
        <p:spPr>
          <a:xfrm rot="21241516">
            <a:off x="1392667" y="1439849"/>
            <a:ext cx="3254150" cy="369332"/>
          </a:xfrm>
          <a:prstGeom prst="homePlate">
            <a:avLst/>
          </a:prstGeom>
          <a:solidFill>
            <a:srgbClr val="FFCC99">
              <a:alpha val="8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i="1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Festuca</a:t>
            </a:r>
            <a:r>
              <a:rPr lang="es-ES" i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s-ES" i="1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glacialis</a:t>
            </a:r>
            <a:endParaRPr lang="es-ES" i="1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n 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1A52EFFE-8E8F-4CEE-1E6A-1CDB7CB9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45" y="1271490"/>
            <a:ext cx="452833" cy="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5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Frost-loving species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Plant-microclimate relationships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AB09F7-DDD6-21F9-3668-08CCF5DEA6BD}"/>
              </a:ext>
            </a:extLst>
          </p:cNvPr>
          <p:cNvSpPr txBox="1"/>
          <p:nvPr/>
        </p:nvSpPr>
        <p:spPr>
          <a:xfrm>
            <a:off x="5953423" y="1949780"/>
            <a:ext cx="4762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Cantabrian Mts, Pyrenees,</a:t>
            </a:r>
          </a:p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Sierra Nevada</a:t>
            </a:r>
          </a:p>
          <a:p>
            <a:pPr algn="ctr"/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b="1">
                <a:latin typeface="Cambria" panose="02040503050406030204" pitchFamily="18" charset="0"/>
                <a:ea typeface="Cambria" panose="02040503050406030204" pitchFamily="18" charset="0"/>
              </a:rPr>
              <a:t>Probability of extinction</a:t>
            </a:r>
          </a:p>
          <a:p>
            <a:pPr algn="ctr"/>
            <a:r>
              <a:rPr lang="en-US" sz="2400" b="1">
                <a:solidFill>
                  <a:srgbClr val="9E08D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Cold &amp; Snowy = 98%</a:t>
            </a:r>
          </a:p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Cold &amp; Frozen = 5%</a:t>
            </a:r>
          </a:p>
          <a:p>
            <a:pPr algn="ctr"/>
            <a:r>
              <a:rPr lang="en-US" sz="2400" b="1">
                <a:solidFill>
                  <a:srgbClr val="9E08D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Hot &amp; Snowy = 97%</a:t>
            </a:r>
          </a:p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Hot &amp; Frozen = 4%</a:t>
            </a:r>
          </a:p>
          <a:p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485100-53CA-6A0D-D306-0A477E08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4" t="25835" r="31059" b="22851"/>
          <a:stretch/>
        </p:blipFill>
        <p:spPr>
          <a:xfrm>
            <a:off x="760962" y="1663106"/>
            <a:ext cx="4435200" cy="4435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CA9434F-ED06-AABA-12A7-A7286DF4BFB4}"/>
              </a:ext>
            </a:extLst>
          </p:cNvPr>
          <p:cNvSpPr txBox="1"/>
          <p:nvPr/>
        </p:nvSpPr>
        <p:spPr>
          <a:xfrm rot="21241516">
            <a:off x="1469236" y="1435853"/>
            <a:ext cx="3177372" cy="369332"/>
          </a:xfrm>
          <a:prstGeom prst="homePlate">
            <a:avLst/>
          </a:prstGeom>
          <a:solidFill>
            <a:srgbClr val="FFCC99">
              <a:alpha val="8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i="1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Galium</a:t>
            </a:r>
            <a:r>
              <a:rPr lang="es-ES" i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s-ES" i="1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pyrenaicum</a:t>
            </a:r>
            <a:endParaRPr lang="es-ES" i="1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n 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1A52EFFE-8E8F-4CEE-1E6A-1CDB7CB9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45" y="1271490"/>
            <a:ext cx="452833" cy="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0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Snow &amp; warmth-loving species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Plant-microclimate relationships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AB09F7-DDD6-21F9-3668-08CCF5DEA6BD}"/>
              </a:ext>
            </a:extLst>
          </p:cNvPr>
          <p:cNvSpPr txBox="1"/>
          <p:nvPr/>
        </p:nvSpPr>
        <p:spPr>
          <a:xfrm>
            <a:off x="5953423" y="1949780"/>
            <a:ext cx="47622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Cantabrian Mts, Pyrenees,</a:t>
            </a:r>
          </a:p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Alps, Apennines, Carpathians</a:t>
            </a:r>
          </a:p>
          <a:p>
            <a:pPr algn="ctr"/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b="1">
                <a:latin typeface="Cambria" panose="02040503050406030204" pitchFamily="18" charset="0"/>
                <a:ea typeface="Cambria" panose="02040503050406030204" pitchFamily="18" charset="0"/>
              </a:rPr>
              <a:t>Probability of extinction</a:t>
            </a:r>
          </a:p>
          <a:p>
            <a:pPr algn="ctr"/>
            <a:r>
              <a:rPr lang="en-US" sz="2400" b="1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Cold &amp; Snowy = 62%</a:t>
            </a:r>
          </a:p>
          <a:p>
            <a:pPr algn="ctr"/>
            <a:r>
              <a:rPr lang="en-US" sz="2400" b="1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Cold &amp; Frozen = 99%</a:t>
            </a:r>
          </a:p>
          <a:p>
            <a:pPr algn="ctr"/>
            <a:r>
              <a:rPr lang="en-US" sz="24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Hot &amp; Snowy = 3%</a:t>
            </a:r>
          </a:p>
          <a:p>
            <a:pPr algn="ctr"/>
            <a:r>
              <a:rPr lang="en-US" sz="2400" b="1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Hot &amp; Frozen = 64%</a:t>
            </a:r>
          </a:p>
          <a:p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485100-53CA-6A0D-D306-0A477E089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5" t="539" r="6805" b="-539"/>
          <a:stretch/>
        </p:blipFill>
        <p:spPr>
          <a:xfrm>
            <a:off x="760962" y="1663106"/>
            <a:ext cx="4435200" cy="4435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CA9434F-ED06-AABA-12A7-A7286DF4BFB4}"/>
              </a:ext>
            </a:extLst>
          </p:cNvPr>
          <p:cNvSpPr txBox="1"/>
          <p:nvPr/>
        </p:nvSpPr>
        <p:spPr>
          <a:xfrm rot="21241516">
            <a:off x="1466270" y="1436008"/>
            <a:ext cx="3180346" cy="369332"/>
          </a:xfrm>
          <a:prstGeom prst="homePlate">
            <a:avLst/>
          </a:prstGeom>
          <a:solidFill>
            <a:srgbClr val="FFCC99">
              <a:alpha val="89804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i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Carex </a:t>
            </a:r>
            <a:r>
              <a:rPr lang="es-ES" i="1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sempervirens</a:t>
            </a:r>
            <a:endParaRPr lang="es-ES" i="1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Imagen 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1A52EFFE-8E8F-4CEE-1E6A-1CDB7CB98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45" y="1271490"/>
            <a:ext cx="452833" cy="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11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Extinction scenarios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Plant-microclimate relationships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5AB09F7-DDD6-21F9-3668-08CCF5DEA6BD}"/>
              </a:ext>
            </a:extLst>
          </p:cNvPr>
          <p:cNvSpPr txBox="1"/>
          <p:nvPr/>
        </p:nvSpPr>
        <p:spPr>
          <a:xfrm>
            <a:off x="78299" y="2137653"/>
            <a:ext cx="4591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Hot summers and frosty winters are associated to the highest number of species extinctions</a:t>
            </a:r>
          </a:p>
          <a:p>
            <a:pPr algn="ctr"/>
            <a:endParaRPr lang="en-US" sz="2400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8F5D31-7F25-D64A-BFD2-BE302B27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6802" y="1248353"/>
            <a:ext cx="7116899" cy="54746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886771B-129B-8C6A-569A-87B49D7B9277}"/>
              </a:ext>
            </a:extLst>
          </p:cNvPr>
          <p:cNvSpPr txBox="1"/>
          <p:nvPr/>
        </p:nvSpPr>
        <p:spPr>
          <a:xfrm>
            <a:off x="-719896" y="4480180"/>
            <a:ext cx="6187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u="sng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Hypothesis 2  </a:t>
            </a:r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4D003B2C-2B30-CBFF-CA42-0F034DDAA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10" y="4041359"/>
            <a:ext cx="913593" cy="86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0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4D564851-3711-2E8D-EB97-EB98946F9969}"/>
              </a:ext>
            </a:extLst>
          </p:cNvPr>
          <p:cNvSpPr txBox="1"/>
          <p:nvPr/>
        </p:nvSpPr>
        <p:spPr>
          <a:xfrm>
            <a:off x="0" y="408521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3600" b="1" err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Conclusions</a:t>
            </a:r>
            <a:r>
              <a:rPr lang="es-ES" sz="36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1B8E558-C140-FA2C-CA84-C5240D3C471E}"/>
              </a:ext>
            </a:extLst>
          </p:cNvPr>
          <p:cNvGrpSpPr/>
          <p:nvPr/>
        </p:nvGrpSpPr>
        <p:grpSpPr>
          <a:xfrm>
            <a:off x="399567" y="1441817"/>
            <a:ext cx="8501122" cy="954107"/>
            <a:chOff x="399567" y="1441817"/>
            <a:chExt cx="8501122" cy="954107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8C601388-CF95-EC7C-44F3-4007FC269989}"/>
                </a:ext>
              </a:extLst>
            </p:cNvPr>
            <p:cNvGrpSpPr/>
            <p:nvPr/>
          </p:nvGrpSpPr>
          <p:grpSpPr>
            <a:xfrm>
              <a:off x="399567" y="1558870"/>
              <a:ext cx="720000" cy="720000"/>
              <a:chOff x="630600" y="1625600"/>
              <a:chExt cx="720000" cy="72000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93A6290A-97AD-6F57-87A6-937F7AA03F1D}"/>
                  </a:ext>
                </a:extLst>
              </p:cNvPr>
              <p:cNvSpPr/>
              <p:nvPr/>
            </p:nvSpPr>
            <p:spPr>
              <a:xfrm>
                <a:off x="630600" y="1625600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3B0D783-858E-0AC0-BCB5-293CC9F8F56A}"/>
                  </a:ext>
                </a:extLst>
              </p:cNvPr>
              <p:cNvSpPr txBox="1"/>
              <p:nvPr/>
            </p:nvSpPr>
            <p:spPr>
              <a:xfrm>
                <a:off x="791667" y="1723990"/>
                <a:ext cx="397866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</a:p>
            </p:txBody>
          </p: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88BCF61A-C756-506C-A8C7-AF44C20A337C}"/>
                </a:ext>
              </a:extLst>
            </p:cNvPr>
            <p:cNvSpPr txBox="1"/>
            <p:nvPr/>
          </p:nvSpPr>
          <p:spPr>
            <a:xfrm>
              <a:off x="1239330" y="1441817"/>
              <a:ext cx="76613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6">
                    <a:lumMod val="50000"/>
                  </a:schemeClr>
                </a:buClr>
                <a:buSzPct val="60000"/>
              </a:pPr>
              <a:r>
                <a:rPr lang="en-GB" sz="2800">
                  <a:latin typeface="Cambria" panose="02040503050406030204" pitchFamily="18" charset="0"/>
                  <a:ea typeface="Cambria" panose="02040503050406030204" pitchFamily="18" charset="0"/>
                </a:rPr>
                <a:t>20% of the local species pool shows significant responses to microspatial climatic variation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C64993A-AC42-861E-CEC8-2D3A2D18B20F}"/>
              </a:ext>
            </a:extLst>
          </p:cNvPr>
          <p:cNvGrpSpPr/>
          <p:nvPr/>
        </p:nvGrpSpPr>
        <p:grpSpPr>
          <a:xfrm>
            <a:off x="399567" y="2863739"/>
            <a:ext cx="8658104" cy="1384995"/>
            <a:chOff x="399567" y="2745637"/>
            <a:chExt cx="8658104" cy="1384995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E94CC4AB-ED20-FD52-6DD7-75D88A0D5BC7}"/>
                </a:ext>
              </a:extLst>
            </p:cNvPr>
            <p:cNvGrpSpPr/>
            <p:nvPr/>
          </p:nvGrpSpPr>
          <p:grpSpPr>
            <a:xfrm>
              <a:off x="399567" y="3078135"/>
              <a:ext cx="720000" cy="720000"/>
              <a:chOff x="630600" y="1625600"/>
              <a:chExt cx="720000" cy="72000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07EBCCCD-1560-8CFE-D376-C2FF50D82D90}"/>
                  </a:ext>
                </a:extLst>
              </p:cNvPr>
              <p:cNvSpPr/>
              <p:nvPr/>
            </p:nvSpPr>
            <p:spPr>
              <a:xfrm>
                <a:off x="630600" y="1625600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636F506-9F6A-B691-9F71-09B3FE8DE46E}"/>
                  </a:ext>
                </a:extLst>
              </p:cNvPr>
              <p:cNvSpPr txBox="1"/>
              <p:nvPr/>
            </p:nvSpPr>
            <p:spPr>
              <a:xfrm>
                <a:off x="791667" y="1723990"/>
                <a:ext cx="397866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</p:txBody>
          </p: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855094A-30FF-7E3C-4030-51A40271F5FB}"/>
                </a:ext>
              </a:extLst>
            </p:cNvPr>
            <p:cNvSpPr txBox="1"/>
            <p:nvPr/>
          </p:nvSpPr>
          <p:spPr>
            <a:xfrm>
              <a:off x="1218315" y="2745637"/>
              <a:ext cx="78393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Clr>
                  <a:schemeClr val="accent6">
                    <a:lumMod val="50000"/>
                  </a:schemeClr>
                </a:buClr>
                <a:buSzPct val="60000"/>
              </a:pPr>
              <a:r>
                <a:rPr lang="en-GB" sz="2800">
                  <a:latin typeface="Cambria" panose="02040503050406030204" pitchFamily="18" charset="0"/>
                  <a:ea typeface="Cambria" panose="02040503050406030204" pitchFamily="18" charset="0"/>
                </a:rPr>
                <a:t>An </a:t>
              </a:r>
              <a:r>
                <a:rPr lang="en-GB" sz="2800" err="1">
                  <a:latin typeface="Cambria" panose="02040503050406030204" pitchFamily="18" charset="0"/>
                  <a:ea typeface="Cambria" panose="02040503050406030204" pitchFamily="18" charset="0"/>
                </a:rPr>
                <a:t>oromediterranean</a:t>
              </a:r>
              <a:r>
                <a:rPr lang="en-GB" sz="2800">
                  <a:latin typeface="Cambria" panose="02040503050406030204" pitchFamily="18" charset="0"/>
                  <a:ea typeface="Cambria" panose="02040503050406030204" pitchFamily="18" charset="0"/>
                </a:rPr>
                <a:t> scenario with hot summers plus snow-free &amp; frost-prone winters leads to the highest number of potential species extinctions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6CADA1A-DD7E-3441-6090-85D4DE1F992F}"/>
              </a:ext>
            </a:extLst>
          </p:cNvPr>
          <p:cNvGrpSpPr/>
          <p:nvPr/>
        </p:nvGrpSpPr>
        <p:grpSpPr>
          <a:xfrm>
            <a:off x="399567" y="4716550"/>
            <a:ext cx="8404363" cy="1384995"/>
            <a:chOff x="399567" y="4716550"/>
            <a:chExt cx="8404363" cy="1384995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5EDCA245-C84F-BCA0-86F9-F9F7B7AA82FA}"/>
                </a:ext>
              </a:extLst>
            </p:cNvPr>
            <p:cNvGrpSpPr/>
            <p:nvPr/>
          </p:nvGrpSpPr>
          <p:grpSpPr>
            <a:xfrm>
              <a:off x="399567" y="5049047"/>
              <a:ext cx="720000" cy="720000"/>
              <a:chOff x="630600" y="1625600"/>
              <a:chExt cx="720000" cy="72000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1E5F6EDC-2D78-FC97-6C98-09082C1EBB47}"/>
                  </a:ext>
                </a:extLst>
              </p:cNvPr>
              <p:cNvSpPr/>
              <p:nvPr/>
            </p:nvSpPr>
            <p:spPr>
              <a:xfrm>
                <a:off x="630600" y="1625600"/>
                <a:ext cx="720000" cy="72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BC02255-70B1-EB8B-5FBF-1D334256E669}"/>
                  </a:ext>
                </a:extLst>
              </p:cNvPr>
              <p:cNvSpPr txBox="1"/>
              <p:nvPr/>
            </p:nvSpPr>
            <p:spPr>
              <a:xfrm>
                <a:off x="791667" y="1723990"/>
                <a:ext cx="397866" cy="52322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D0A465B-30CA-1D3D-C324-4BDD959EAE97}"/>
                </a:ext>
              </a:extLst>
            </p:cNvPr>
            <p:cNvSpPr txBox="1"/>
            <p:nvPr/>
          </p:nvSpPr>
          <p:spPr>
            <a:xfrm>
              <a:off x="1239330" y="4716550"/>
              <a:ext cx="7564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6">
                    <a:lumMod val="50000"/>
                  </a:schemeClr>
                </a:buClr>
                <a:buSzPct val="60000"/>
              </a:pPr>
              <a:r>
                <a:rPr lang="en-GB" sz="2800">
                  <a:latin typeface="Cambria" panose="02040503050406030204" pitchFamily="18" charset="0"/>
                  <a:ea typeface="Cambria" panose="02040503050406030204" pitchFamily="18" charset="0"/>
                </a:rPr>
                <a:t>Assuming that warming is unavoidable, future snow patterns will determine the fate of the local alpine species pool</a:t>
              </a:r>
            </a:p>
          </p:txBody>
        </p:sp>
      </p:grpSp>
      <p:pic>
        <p:nvPicPr>
          <p:cNvPr id="21" name="Imagen 20" descr="Una flor morada en una roca&#10;&#10;Descripción generada automáticamente con confianza media">
            <a:extLst>
              <a:ext uri="{FF2B5EF4-FFF2-40B4-BE49-F238E27FC236}">
                <a16:creationId xmlns:a16="http://schemas.microsoft.com/office/drawing/2014/main" id="{8107DD1E-3AE9-86D0-B09E-18DEB2F6F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" t="3043" r="13314"/>
          <a:stretch/>
        </p:blipFill>
        <p:spPr>
          <a:xfrm>
            <a:off x="9214883" y="1147575"/>
            <a:ext cx="2796142" cy="5117042"/>
          </a:xfrm>
          <a:prstGeom prst="rect">
            <a:avLst/>
          </a:prstGeom>
        </p:spPr>
      </p:pic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0A77CF97-C8E5-4BFA-07D7-800AC9A629CA}"/>
              </a:ext>
            </a:extLst>
          </p:cNvPr>
          <p:cNvSpPr/>
          <p:nvPr/>
        </p:nvSpPr>
        <p:spPr>
          <a:xfrm>
            <a:off x="9118123" y="1147575"/>
            <a:ext cx="3052741" cy="5262781"/>
          </a:xfrm>
          <a:custGeom>
            <a:avLst/>
            <a:gdLst>
              <a:gd name="connsiteX0" fmla="*/ 925827 w 2133600"/>
              <a:gd name="connsiteY0" fmla="*/ 4620119 h 4805680"/>
              <a:gd name="connsiteX1" fmla="*/ 925827 w 2133600"/>
              <a:gd name="connsiteY1" fmla="*/ 4623783 h 4805680"/>
              <a:gd name="connsiteX2" fmla="*/ 925827 w 2133600"/>
              <a:gd name="connsiteY2" fmla="*/ 4627447 h 4805680"/>
              <a:gd name="connsiteX3" fmla="*/ 919182 w 2133600"/>
              <a:gd name="connsiteY3" fmla="*/ 4631110 h 4805680"/>
              <a:gd name="connsiteX4" fmla="*/ 919182 w 2133600"/>
              <a:gd name="connsiteY4" fmla="*/ 4627447 h 4805680"/>
              <a:gd name="connsiteX5" fmla="*/ 919182 w 2133600"/>
              <a:gd name="connsiteY5" fmla="*/ 4623783 h 4805680"/>
              <a:gd name="connsiteX6" fmla="*/ 964569 w 2133600"/>
              <a:gd name="connsiteY6" fmla="*/ 4561632 h 4805680"/>
              <a:gd name="connsiteX7" fmla="*/ 964034 w 2133600"/>
              <a:gd name="connsiteY7" fmla="*/ 4565171 h 4805680"/>
              <a:gd name="connsiteX8" fmla="*/ 959050 w 2133600"/>
              <a:gd name="connsiteY8" fmla="*/ 4565171 h 4805680"/>
              <a:gd name="connsiteX9" fmla="*/ 962373 w 2133600"/>
              <a:gd name="connsiteY9" fmla="*/ 4563339 h 4805680"/>
              <a:gd name="connsiteX10" fmla="*/ 961542 w 2133600"/>
              <a:gd name="connsiteY10" fmla="*/ 4561966 h 4805680"/>
              <a:gd name="connsiteX11" fmla="*/ 1111882 w 2133600"/>
              <a:gd name="connsiteY11" fmla="*/ 4557844 h 4805680"/>
              <a:gd name="connsiteX12" fmla="*/ 1118527 w 2133600"/>
              <a:gd name="connsiteY12" fmla="*/ 4557844 h 4805680"/>
              <a:gd name="connsiteX13" fmla="*/ 1111882 w 2133600"/>
              <a:gd name="connsiteY13" fmla="*/ 4561508 h 4805680"/>
              <a:gd name="connsiteX14" fmla="*/ 1052078 w 2133600"/>
              <a:gd name="connsiteY14" fmla="*/ 4524876 h 4805680"/>
              <a:gd name="connsiteX15" fmla="*/ 1052078 w 2133600"/>
              <a:gd name="connsiteY15" fmla="*/ 4528539 h 4805680"/>
              <a:gd name="connsiteX16" fmla="*/ 1045433 w 2133600"/>
              <a:gd name="connsiteY16" fmla="*/ 4528539 h 4805680"/>
              <a:gd name="connsiteX17" fmla="*/ 1052078 w 2133600"/>
              <a:gd name="connsiteY17" fmla="*/ 4524876 h 4805680"/>
              <a:gd name="connsiteX18" fmla="*/ 1032144 w 2133600"/>
              <a:gd name="connsiteY18" fmla="*/ 4524876 h 4805680"/>
              <a:gd name="connsiteX19" fmla="*/ 1038789 w 2133600"/>
              <a:gd name="connsiteY19" fmla="*/ 4524876 h 4805680"/>
              <a:gd name="connsiteX20" fmla="*/ 1038789 w 2133600"/>
              <a:gd name="connsiteY20" fmla="*/ 4532202 h 4805680"/>
              <a:gd name="connsiteX21" fmla="*/ 1035466 w 2133600"/>
              <a:gd name="connsiteY21" fmla="*/ 4537697 h 4805680"/>
              <a:gd name="connsiteX22" fmla="*/ 1038789 w 2133600"/>
              <a:gd name="connsiteY22" fmla="*/ 4539529 h 4805680"/>
              <a:gd name="connsiteX23" fmla="*/ 1032144 w 2133600"/>
              <a:gd name="connsiteY23" fmla="*/ 4543192 h 4805680"/>
              <a:gd name="connsiteX24" fmla="*/ 1025499 w 2133600"/>
              <a:gd name="connsiteY24" fmla="*/ 4539529 h 4805680"/>
              <a:gd name="connsiteX25" fmla="*/ 1032144 w 2133600"/>
              <a:gd name="connsiteY25" fmla="*/ 4539529 h 4805680"/>
              <a:gd name="connsiteX26" fmla="*/ 1032144 w 2133600"/>
              <a:gd name="connsiteY26" fmla="*/ 4532202 h 4805680"/>
              <a:gd name="connsiteX27" fmla="*/ 1046870 w 2133600"/>
              <a:gd name="connsiteY27" fmla="*/ 4504876 h 4805680"/>
              <a:gd name="connsiteX28" fmla="*/ 1045433 w 2133600"/>
              <a:gd name="connsiteY28" fmla="*/ 4517549 h 4805680"/>
              <a:gd name="connsiteX29" fmla="*/ 1052078 w 2133600"/>
              <a:gd name="connsiteY29" fmla="*/ 4521212 h 4805680"/>
              <a:gd name="connsiteX30" fmla="*/ 1045433 w 2133600"/>
              <a:gd name="connsiteY30" fmla="*/ 4521212 h 4805680"/>
              <a:gd name="connsiteX31" fmla="*/ 1045433 w 2133600"/>
              <a:gd name="connsiteY31" fmla="*/ 4524876 h 4805680"/>
              <a:gd name="connsiteX32" fmla="*/ 1042111 w 2133600"/>
              <a:gd name="connsiteY32" fmla="*/ 4521212 h 4805680"/>
              <a:gd name="connsiteX33" fmla="*/ 1038789 w 2133600"/>
              <a:gd name="connsiteY33" fmla="*/ 4521212 h 4805680"/>
              <a:gd name="connsiteX34" fmla="*/ 1038789 w 2133600"/>
              <a:gd name="connsiteY34" fmla="*/ 4513886 h 4805680"/>
              <a:gd name="connsiteX35" fmla="*/ 1038789 w 2133600"/>
              <a:gd name="connsiteY35" fmla="*/ 4510222 h 4805680"/>
              <a:gd name="connsiteX36" fmla="*/ 1072012 w 2133600"/>
              <a:gd name="connsiteY36" fmla="*/ 4488243 h 4805680"/>
              <a:gd name="connsiteX37" fmla="*/ 1072012 w 2133600"/>
              <a:gd name="connsiteY37" fmla="*/ 4491907 h 4805680"/>
              <a:gd name="connsiteX38" fmla="*/ 1072012 w 2133600"/>
              <a:gd name="connsiteY38" fmla="*/ 4495570 h 4805680"/>
              <a:gd name="connsiteX39" fmla="*/ 1072012 w 2133600"/>
              <a:gd name="connsiteY39" fmla="*/ 4499233 h 4805680"/>
              <a:gd name="connsiteX40" fmla="*/ 1065367 w 2133600"/>
              <a:gd name="connsiteY40" fmla="*/ 4499233 h 4805680"/>
              <a:gd name="connsiteX41" fmla="*/ 1065367 w 2133600"/>
              <a:gd name="connsiteY41" fmla="*/ 4495570 h 4805680"/>
              <a:gd name="connsiteX42" fmla="*/ 1068690 w 2133600"/>
              <a:gd name="connsiteY42" fmla="*/ 4490075 h 4805680"/>
              <a:gd name="connsiteX43" fmla="*/ 1072012 w 2133600"/>
              <a:gd name="connsiteY43" fmla="*/ 4488243 h 4805680"/>
              <a:gd name="connsiteX44" fmla="*/ 1052078 w 2133600"/>
              <a:gd name="connsiteY44" fmla="*/ 4488243 h 4805680"/>
              <a:gd name="connsiteX45" fmla="*/ 1052078 w 2133600"/>
              <a:gd name="connsiteY45" fmla="*/ 4491907 h 4805680"/>
              <a:gd name="connsiteX46" fmla="*/ 1052078 w 2133600"/>
              <a:gd name="connsiteY46" fmla="*/ 4495570 h 4805680"/>
              <a:gd name="connsiteX47" fmla="*/ 1047094 w 2133600"/>
              <a:gd name="connsiteY47" fmla="*/ 4502896 h 4805680"/>
              <a:gd name="connsiteX48" fmla="*/ 1046911 w 2133600"/>
              <a:gd name="connsiteY48" fmla="*/ 4504524 h 4805680"/>
              <a:gd name="connsiteX49" fmla="*/ 1045433 w 2133600"/>
              <a:gd name="connsiteY49" fmla="*/ 4502896 h 4805680"/>
              <a:gd name="connsiteX50" fmla="*/ 1045433 w 2133600"/>
              <a:gd name="connsiteY50" fmla="*/ 4499233 h 4805680"/>
              <a:gd name="connsiteX51" fmla="*/ 1045433 w 2133600"/>
              <a:gd name="connsiteY51" fmla="*/ 4495570 h 4805680"/>
              <a:gd name="connsiteX52" fmla="*/ 1048756 w 2133600"/>
              <a:gd name="connsiteY52" fmla="*/ 4491907 h 4805680"/>
              <a:gd name="connsiteX53" fmla="*/ 1052078 w 2133600"/>
              <a:gd name="connsiteY53" fmla="*/ 4488243 h 4805680"/>
              <a:gd name="connsiteX54" fmla="*/ 1052078 w 2133600"/>
              <a:gd name="connsiteY54" fmla="*/ 4477254 h 4805680"/>
              <a:gd name="connsiteX55" fmla="*/ 1058723 w 2133600"/>
              <a:gd name="connsiteY55" fmla="*/ 4477254 h 4805680"/>
              <a:gd name="connsiteX56" fmla="*/ 1058723 w 2133600"/>
              <a:gd name="connsiteY56" fmla="*/ 4480917 h 4805680"/>
              <a:gd name="connsiteX57" fmla="*/ 1058723 w 2133600"/>
              <a:gd name="connsiteY57" fmla="*/ 4484580 h 4805680"/>
              <a:gd name="connsiteX58" fmla="*/ 1052078 w 2133600"/>
              <a:gd name="connsiteY58" fmla="*/ 4488243 h 4805680"/>
              <a:gd name="connsiteX59" fmla="*/ 1052078 w 2133600"/>
              <a:gd name="connsiteY59" fmla="*/ 4484580 h 4805680"/>
              <a:gd name="connsiteX60" fmla="*/ 1072012 w 2133600"/>
              <a:gd name="connsiteY60" fmla="*/ 4469927 h 4805680"/>
              <a:gd name="connsiteX61" fmla="*/ 1075334 w 2133600"/>
              <a:gd name="connsiteY61" fmla="*/ 4469927 h 4805680"/>
              <a:gd name="connsiteX62" fmla="*/ 1078657 w 2133600"/>
              <a:gd name="connsiteY62" fmla="*/ 4469927 h 4805680"/>
              <a:gd name="connsiteX63" fmla="*/ 1078657 w 2133600"/>
              <a:gd name="connsiteY63" fmla="*/ 4473590 h 4805680"/>
              <a:gd name="connsiteX64" fmla="*/ 1078657 w 2133600"/>
              <a:gd name="connsiteY64" fmla="*/ 4477254 h 4805680"/>
              <a:gd name="connsiteX65" fmla="*/ 1072012 w 2133600"/>
              <a:gd name="connsiteY65" fmla="*/ 4480917 h 4805680"/>
              <a:gd name="connsiteX66" fmla="*/ 1078657 w 2133600"/>
              <a:gd name="connsiteY66" fmla="*/ 4462600 h 4805680"/>
              <a:gd name="connsiteX67" fmla="*/ 1085302 w 2133600"/>
              <a:gd name="connsiteY67" fmla="*/ 4466263 h 4805680"/>
              <a:gd name="connsiteX68" fmla="*/ 1078657 w 2133600"/>
              <a:gd name="connsiteY68" fmla="*/ 4466263 h 4805680"/>
              <a:gd name="connsiteX69" fmla="*/ 893811 w 2133600"/>
              <a:gd name="connsiteY69" fmla="*/ 4407985 h 4805680"/>
              <a:gd name="connsiteX70" fmla="*/ 905891 w 2133600"/>
              <a:gd name="connsiteY70" fmla="*/ 4411315 h 4805680"/>
              <a:gd name="connsiteX71" fmla="*/ 905891 w 2133600"/>
              <a:gd name="connsiteY71" fmla="*/ 4422304 h 4805680"/>
              <a:gd name="connsiteX72" fmla="*/ 899246 w 2133600"/>
              <a:gd name="connsiteY72" fmla="*/ 4429631 h 4805680"/>
              <a:gd name="connsiteX73" fmla="*/ 889279 w 2133600"/>
              <a:gd name="connsiteY73" fmla="*/ 4447948 h 4805680"/>
              <a:gd name="connsiteX74" fmla="*/ 879312 w 2133600"/>
              <a:gd name="connsiteY74" fmla="*/ 4466263 h 4805680"/>
              <a:gd name="connsiteX75" fmla="*/ 885957 w 2133600"/>
              <a:gd name="connsiteY75" fmla="*/ 4429631 h 4805680"/>
              <a:gd name="connsiteX76" fmla="*/ 894263 w 2133600"/>
              <a:gd name="connsiteY76" fmla="*/ 4406736 h 4805680"/>
              <a:gd name="connsiteX77" fmla="*/ 893811 w 2133600"/>
              <a:gd name="connsiteY77" fmla="*/ 4407985 h 4805680"/>
              <a:gd name="connsiteX78" fmla="*/ 892601 w 2133600"/>
              <a:gd name="connsiteY78" fmla="*/ 4407652 h 4805680"/>
              <a:gd name="connsiteX79" fmla="*/ 899246 w 2133600"/>
              <a:gd name="connsiteY79" fmla="*/ 4392999 h 4805680"/>
              <a:gd name="connsiteX80" fmla="*/ 899246 w 2133600"/>
              <a:gd name="connsiteY80" fmla="*/ 4403989 h 4805680"/>
              <a:gd name="connsiteX81" fmla="*/ 894263 w 2133600"/>
              <a:gd name="connsiteY81" fmla="*/ 4406736 h 4805680"/>
              <a:gd name="connsiteX82" fmla="*/ 779640 w 2133600"/>
              <a:gd name="connsiteY82" fmla="*/ 4378346 h 4805680"/>
              <a:gd name="connsiteX83" fmla="*/ 779640 w 2133600"/>
              <a:gd name="connsiteY83" fmla="*/ 4382009 h 4805680"/>
              <a:gd name="connsiteX84" fmla="*/ 779640 w 2133600"/>
              <a:gd name="connsiteY84" fmla="*/ 4385673 h 4805680"/>
              <a:gd name="connsiteX85" fmla="*/ 779640 w 2133600"/>
              <a:gd name="connsiteY85" fmla="*/ 4389336 h 4805680"/>
              <a:gd name="connsiteX86" fmla="*/ 786284 w 2133600"/>
              <a:gd name="connsiteY86" fmla="*/ 4385673 h 4805680"/>
              <a:gd name="connsiteX87" fmla="*/ 786284 w 2133600"/>
              <a:gd name="connsiteY87" fmla="*/ 4382009 h 4805680"/>
              <a:gd name="connsiteX88" fmla="*/ 786284 w 2133600"/>
              <a:gd name="connsiteY88" fmla="*/ 4378346 h 4805680"/>
              <a:gd name="connsiteX89" fmla="*/ 905423 w 2133600"/>
              <a:gd name="connsiteY89" fmla="*/ 4352394 h 4805680"/>
              <a:gd name="connsiteX90" fmla="*/ 905891 w 2133600"/>
              <a:gd name="connsiteY90" fmla="*/ 4352703 h 4805680"/>
              <a:gd name="connsiteX91" fmla="*/ 905366 w 2133600"/>
              <a:gd name="connsiteY91" fmla="*/ 4352800 h 4805680"/>
              <a:gd name="connsiteX92" fmla="*/ 925827 w 2133600"/>
              <a:gd name="connsiteY92" fmla="*/ 4283101 h 4805680"/>
              <a:gd name="connsiteX93" fmla="*/ 932472 w 2133600"/>
              <a:gd name="connsiteY93" fmla="*/ 4283101 h 4805680"/>
              <a:gd name="connsiteX94" fmla="*/ 925827 w 2133600"/>
              <a:gd name="connsiteY94" fmla="*/ 4305081 h 4805680"/>
              <a:gd name="connsiteX95" fmla="*/ 919182 w 2133600"/>
              <a:gd name="connsiteY95" fmla="*/ 4305081 h 4805680"/>
              <a:gd name="connsiteX96" fmla="*/ 919182 w 2133600"/>
              <a:gd name="connsiteY96" fmla="*/ 4301418 h 4805680"/>
              <a:gd name="connsiteX97" fmla="*/ 922504 w 2133600"/>
              <a:gd name="connsiteY97" fmla="*/ 4299587 h 4805680"/>
              <a:gd name="connsiteX98" fmla="*/ 925827 w 2133600"/>
              <a:gd name="connsiteY98" fmla="*/ 4297755 h 4805680"/>
              <a:gd name="connsiteX99" fmla="*/ 925827 w 2133600"/>
              <a:gd name="connsiteY99" fmla="*/ 4290428 h 4805680"/>
              <a:gd name="connsiteX100" fmla="*/ 925827 w 2133600"/>
              <a:gd name="connsiteY100" fmla="*/ 4286764 h 4805680"/>
              <a:gd name="connsiteX101" fmla="*/ 1025499 w 2133600"/>
              <a:gd name="connsiteY101" fmla="*/ 4198848 h 4805680"/>
              <a:gd name="connsiteX102" fmla="*/ 1032144 w 2133600"/>
              <a:gd name="connsiteY102" fmla="*/ 4198848 h 4805680"/>
              <a:gd name="connsiteX103" fmla="*/ 1027991 w 2133600"/>
              <a:gd name="connsiteY103" fmla="*/ 4199305 h 4805680"/>
              <a:gd name="connsiteX104" fmla="*/ 1028519 w 2133600"/>
              <a:gd name="connsiteY104" fmla="*/ 4200179 h 4805680"/>
              <a:gd name="connsiteX105" fmla="*/ 1027160 w 2133600"/>
              <a:gd name="connsiteY105" fmla="*/ 4200679 h 4805680"/>
              <a:gd name="connsiteX106" fmla="*/ 1025499 w 2133600"/>
              <a:gd name="connsiteY106" fmla="*/ 4198848 h 4805680"/>
              <a:gd name="connsiteX107" fmla="*/ 1289632 w 2133600"/>
              <a:gd name="connsiteY107" fmla="*/ 4194269 h 4805680"/>
              <a:gd name="connsiteX108" fmla="*/ 1291293 w 2133600"/>
              <a:gd name="connsiteY108" fmla="*/ 4198848 h 4805680"/>
              <a:gd name="connsiteX109" fmla="*/ 1284648 w 2133600"/>
              <a:gd name="connsiteY109" fmla="*/ 4195184 h 4805680"/>
              <a:gd name="connsiteX110" fmla="*/ 1289632 w 2133600"/>
              <a:gd name="connsiteY110" fmla="*/ 4194269 h 4805680"/>
              <a:gd name="connsiteX111" fmla="*/ 1151750 w 2133600"/>
              <a:gd name="connsiteY111" fmla="*/ 4165878 h 4805680"/>
              <a:gd name="connsiteX112" fmla="*/ 1158395 w 2133600"/>
              <a:gd name="connsiteY112" fmla="*/ 4165878 h 4805680"/>
              <a:gd name="connsiteX113" fmla="*/ 1151750 w 2133600"/>
              <a:gd name="connsiteY113" fmla="*/ 4180531 h 4805680"/>
              <a:gd name="connsiteX114" fmla="*/ 1148428 w 2133600"/>
              <a:gd name="connsiteY114" fmla="*/ 4186025 h 4805680"/>
              <a:gd name="connsiteX115" fmla="*/ 1145106 w 2133600"/>
              <a:gd name="connsiteY115" fmla="*/ 4191521 h 4805680"/>
              <a:gd name="connsiteX116" fmla="*/ 1145106 w 2133600"/>
              <a:gd name="connsiteY116" fmla="*/ 4195184 h 4805680"/>
              <a:gd name="connsiteX117" fmla="*/ 1141783 w 2133600"/>
              <a:gd name="connsiteY117" fmla="*/ 4202511 h 4805680"/>
              <a:gd name="connsiteX118" fmla="*/ 1138461 w 2133600"/>
              <a:gd name="connsiteY118" fmla="*/ 4213500 h 4805680"/>
              <a:gd name="connsiteX119" fmla="*/ 1125172 w 2133600"/>
              <a:gd name="connsiteY119" fmla="*/ 4242806 h 4805680"/>
              <a:gd name="connsiteX120" fmla="*/ 1125172 w 2133600"/>
              <a:gd name="connsiteY120" fmla="*/ 4250133 h 4805680"/>
              <a:gd name="connsiteX121" fmla="*/ 1125172 w 2133600"/>
              <a:gd name="connsiteY121" fmla="*/ 4253796 h 4805680"/>
              <a:gd name="connsiteX122" fmla="*/ 1121849 w 2133600"/>
              <a:gd name="connsiteY122" fmla="*/ 4259291 h 4805680"/>
              <a:gd name="connsiteX123" fmla="*/ 1118527 w 2133600"/>
              <a:gd name="connsiteY123" fmla="*/ 4264785 h 4805680"/>
              <a:gd name="connsiteX124" fmla="*/ 1111882 w 2133600"/>
              <a:gd name="connsiteY124" fmla="*/ 4275775 h 4805680"/>
              <a:gd name="connsiteX125" fmla="*/ 1111882 w 2133600"/>
              <a:gd name="connsiteY125" fmla="*/ 4279438 h 4805680"/>
              <a:gd name="connsiteX126" fmla="*/ 1108560 w 2133600"/>
              <a:gd name="connsiteY126" fmla="*/ 4292260 h 4805680"/>
              <a:gd name="connsiteX127" fmla="*/ 1105238 w 2133600"/>
              <a:gd name="connsiteY127" fmla="*/ 4305081 h 4805680"/>
              <a:gd name="connsiteX128" fmla="*/ 1098593 w 2133600"/>
              <a:gd name="connsiteY128" fmla="*/ 4308744 h 4805680"/>
              <a:gd name="connsiteX129" fmla="*/ 1098593 w 2133600"/>
              <a:gd name="connsiteY129" fmla="*/ 4316071 h 4805680"/>
              <a:gd name="connsiteX130" fmla="*/ 1095270 w 2133600"/>
              <a:gd name="connsiteY130" fmla="*/ 4319734 h 4805680"/>
              <a:gd name="connsiteX131" fmla="*/ 1091948 w 2133600"/>
              <a:gd name="connsiteY131" fmla="*/ 4323397 h 4805680"/>
              <a:gd name="connsiteX132" fmla="*/ 1091948 w 2133600"/>
              <a:gd name="connsiteY132" fmla="*/ 4334387 h 4805680"/>
              <a:gd name="connsiteX133" fmla="*/ 1081979 w 2133600"/>
              <a:gd name="connsiteY133" fmla="*/ 4363693 h 4805680"/>
              <a:gd name="connsiteX134" fmla="*/ 1072012 w 2133600"/>
              <a:gd name="connsiteY134" fmla="*/ 4392999 h 4805680"/>
              <a:gd name="connsiteX135" fmla="*/ 1052078 w 2133600"/>
              <a:gd name="connsiteY135" fmla="*/ 4447948 h 4805680"/>
              <a:gd name="connsiteX136" fmla="*/ 1045433 w 2133600"/>
              <a:gd name="connsiteY136" fmla="*/ 4458937 h 4805680"/>
              <a:gd name="connsiteX137" fmla="*/ 1045433 w 2133600"/>
              <a:gd name="connsiteY137" fmla="*/ 4462600 h 4805680"/>
              <a:gd name="connsiteX138" fmla="*/ 1042111 w 2133600"/>
              <a:gd name="connsiteY138" fmla="*/ 4473590 h 4805680"/>
              <a:gd name="connsiteX139" fmla="*/ 1038789 w 2133600"/>
              <a:gd name="connsiteY139" fmla="*/ 4484580 h 4805680"/>
              <a:gd name="connsiteX140" fmla="*/ 1038789 w 2133600"/>
              <a:gd name="connsiteY140" fmla="*/ 4488243 h 4805680"/>
              <a:gd name="connsiteX141" fmla="*/ 1018854 w 2133600"/>
              <a:gd name="connsiteY141" fmla="*/ 4543192 h 4805680"/>
              <a:gd name="connsiteX142" fmla="*/ 1012210 w 2133600"/>
              <a:gd name="connsiteY142" fmla="*/ 4557844 h 4805680"/>
              <a:gd name="connsiteX143" fmla="*/ 992274 w 2133600"/>
              <a:gd name="connsiteY143" fmla="*/ 4598140 h 4805680"/>
              <a:gd name="connsiteX144" fmla="*/ 992274 w 2133600"/>
              <a:gd name="connsiteY144" fmla="*/ 4587151 h 4805680"/>
              <a:gd name="connsiteX145" fmla="*/ 995596 w 2133600"/>
              <a:gd name="connsiteY145" fmla="*/ 4574330 h 4805680"/>
              <a:gd name="connsiteX146" fmla="*/ 998919 w 2133600"/>
              <a:gd name="connsiteY146" fmla="*/ 4561508 h 4805680"/>
              <a:gd name="connsiteX147" fmla="*/ 1012210 w 2133600"/>
              <a:gd name="connsiteY147" fmla="*/ 4532202 h 4805680"/>
              <a:gd name="connsiteX148" fmla="*/ 1012210 w 2133600"/>
              <a:gd name="connsiteY148" fmla="*/ 4524876 h 4805680"/>
              <a:gd name="connsiteX149" fmla="*/ 1018854 w 2133600"/>
              <a:gd name="connsiteY149" fmla="*/ 4521212 h 4805680"/>
              <a:gd name="connsiteX150" fmla="*/ 1018854 w 2133600"/>
              <a:gd name="connsiteY150" fmla="*/ 4517549 h 4805680"/>
              <a:gd name="connsiteX151" fmla="*/ 1018854 w 2133600"/>
              <a:gd name="connsiteY151" fmla="*/ 4506559 h 4805680"/>
              <a:gd name="connsiteX152" fmla="*/ 1022177 w 2133600"/>
              <a:gd name="connsiteY152" fmla="*/ 4495570 h 4805680"/>
              <a:gd name="connsiteX153" fmla="*/ 1025499 w 2133600"/>
              <a:gd name="connsiteY153" fmla="*/ 4484580 h 4805680"/>
              <a:gd name="connsiteX154" fmla="*/ 1032144 w 2133600"/>
              <a:gd name="connsiteY154" fmla="*/ 4484580 h 4805680"/>
              <a:gd name="connsiteX155" fmla="*/ 1025499 w 2133600"/>
              <a:gd name="connsiteY155" fmla="*/ 4480917 h 4805680"/>
              <a:gd name="connsiteX156" fmla="*/ 1032144 w 2133600"/>
              <a:gd name="connsiteY156" fmla="*/ 4473590 h 4805680"/>
              <a:gd name="connsiteX157" fmla="*/ 1032144 w 2133600"/>
              <a:gd name="connsiteY157" fmla="*/ 4469927 h 4805680"/>
              <a:gd name="connsiteX158" fmla="*/ 1032144 w 2133600"/>
              <a:gd name="connsiteY158" fmla="*/ 4466263 h 4805680"/>
              <a:gd name="connsiteX159" fmla="*/ 1032144 w 2133600"/>
              <a:gd name="connsiteY159" fmla="*/ 4462600 h 4805680"/>
              <a:gd name="connsiteX160" fmla="*/ 1038789 w 2133600"/>
              <a:gd name="connsiteY160" fmla="*/ 4458937 h 4805680"/>
              <a:gd name="connsiteX161" fmla="*/ 1042111 w 2133600"/>
              <a:gd name="connsiteY161" fmla="*/ 4444284 h 4805680"/>
              <a:gd name="connsiteX162" fmla="*/ 1045433 w 2133600"/>
              <a:gd name="connsiteY162" fmla="*/ 4429631 h 4805680"/>
              <a:gd name="connsiteX163" fmla="*/ 1052078 w 2133600"/>
              <a:gd name="connsiteY163" fmla="*/ 4425968 h 4805680"/>
              <a:gd name="connsiteX164" fmla="*/ 1052078 w 2133600"/>
              <a:gd name="connsiteY164" fmla="*/ 4422304 h 4805680"/>
              <a:gd name="connsiteX165" fmla="*/ 1052078 w 2133600"/>
              <a:gd name="connsiteY165" fmla="*/ 4418641 h 4805680"/>
              <a:gd name="connsiteX166" fmla="*/ 1052078 w 2133600"/>
              <a:gd name="connsiteY166" fmla="*/ 4411315 h 4805680"/>
              <a:gd name="connsiteX167" fmla="*/ 1058723 w 2133600"/>
              <a:gd name="connsiteY167" fmla="*/ 4407652 h 4805680"/>
              <a:gd name="connsiteX168" fmla="*/ 1058723 w 2133600"/>
              <a:gd name="connsiteY168" fmla="*/ 4403989 h 4805680"/>
              <a:gd name="connsiteX169" fmla="*/ 1058723 w 2133600"/>
              <a:gd name="connsiteY169" fmla="*/ 4396662 h 4805680"/>
              <a:gd name="connsiteX170" fmla="*/ 1062045 w 2133600"/>
              <a:gd name="connsiteY170" fmla="*/ 4391168 h 4805680"/>
              <a:gd name="connsiteX171" fmla="*/ 1065367 w 2133600"/>
              <a:gd name="connsiteY171" fmla="*/ 4385673 h 4805680"/>
              <a:gd name="connsiteX172" fmla="*/ 1065367 w 2133600"/>
              <a:gd name="connsiteY172" fmla="*/ 4382009 h 4805680"/>
              <a:gd name="connsiteX173" fmla="*/ 1065367 w 2133600"/>
              <a:gd name="connsiteY173" fmla="*/ 4374682 h 4805680"/>
              <a:gd name="connsiteX174" fmla="*/ 1072012 w 2133600"/>
              <a:gd name="connsiteY174" fmla="*/ 4374682 h 4805680"/>
              <a:gd name="connsiteX175" fmla="*/ 1072012 w 2133600"/>
              <a:gd name="connsiteY175" fmla="*/ 4371019 h 4805680"/>
              <a:gd name="connsiteX176" fmla="*/ 1072012 w 2133600"/>
              <a:gd name="connsiteY176" fmla="*/ 4363693 h 4805680"/>
              <a:gd name="connsiteX177" fmla="*/ 1072012 w 2133600"/>
              <a:gd name="connsiteY177" fmla="*/ 4360030 h 4805680"/>
              <a:gd name="connsiteX178" fmla="*/ 1072012 w 2133600"/>
              <a:gd name="connsiteY178" fmla="*/ 4356367 h 4805680"/>
              <a:gd name="connsiteX179" fmla="*/ 1078657 w 2133600"/>
              <a:gd name="connsiteY179" fmla="*/ 4352703 h 4805680"/>
              <a:gd name="connsiteX180" fmla="*/ 1078657 w 2133600"/>
              <a:gd name="connsiteY180" fmla="*/ 4349040 h 4805680"/>
              <a:gd name="connsiteX181" fmla="*/ 1078657 w 2133600"/>
              <a:gd name="connsiteY181" fmla="*/ 4345377 h 4805680"/>
              <a:gd name="connsiteX182" fmla="*/ 1078657 w 2133600"/>
              <a:gd name="connsiteY182" fmla="*/ 4341714 h 4805680"/>
              <a:gd name="connsiteX183" fmla="*/ 1078657 w 2133600"/>
              <a:gd name="connsiteY183" fmla="*/ 4334387 h 4805680"/>
              <a:gd name="connsiteX184" fmla="*/ 1085302 w 2133600"/>
              <a:gd name="connsiteY184" fmla="*/ 4323397 h 4805680"/>
              <a:gd name="connsiteX185" fmla="*/ 1085302 w 2133600"/>
              <a:gd name="connsiteY185" fmla="*/ 4319734 h 4805680"/>
              <a:gd name="connsiteX186" fmla="*/ 1085302 w 2133600"/>
              <a:gd name="connsiteY186" fmla="*/ 4308744 h 4805680"/>
              <a:gd name="connsiteX187" fmla="*/ 1085302 w 2133600"/>
              <a:gd name="connsiteY187" fmla="*/ 4305081 h 4805680"/>
              <a:gd name="connsiteX188" fmla="*/ 1091948 w 2133600"/>
              <a:gd name="connsiteY188" fmla="*/ 4305081 h 4805680"/>
              <a:gd name="connsiteX189" fmla="*/ 1091948 w 2133600"/>
              <a:gd name="connsiteY189" fmla="*/ 4301418 h 4805680"/>
              <a:gd name="connsiteX190" fmla="*/ 1091948 w 2133600"/>
              <a:gd name="connsiteY190" fmla="*/ 4297755 h 4805680"/>
              <a:gd name="connsiteX191" fmla="*/ 1091948 w 2133600"/>
              <a:gd name="connsiteY191" fmla="*/ 4294092 h 4805680"/>
              <a:gd name="connsiteX192" fmla="*/ 1098593 w 2133600"/>
              <a:gd name="connsiteY192" fmla="*/ 4290428 h 4805680"/>
              <a:gd name="connsiteX193" fmla="*/ 1098593 w 2133600"/>
              <a:gd name="connsiteY193" fmla="*/ 4283101 h 4805680"/>
              <a:gd name="connsiteX194" fmla="*/ 1098593 w 2133600"/>
              <a:gd name="connsiteY194" fmla="*/ 4279438 h 4805680"/>
              <a:gd name="connsiteX195" fmla="*/ 1098593 w 2133600"/>
              <a:gd name="connsiteY195" fmla="*/ 4275775 h 4805680"/>
              <a:gd name="connsiteX196" fmla="*/ 1105238 w 2133600"/>
              <a:gd name="connsiteY196" fmla="*/ 4272112 h 4805680"/>
              <a:gd name="connsiteX197" fmla="*/ 1105238 w 2133600"/>
              <a:gd name="connsiteY197" fmla="*/ 4268449 h 4805680"/>
              <a:gd name="connsiteX198" fmla="*/ 1105238 w 2133600"/>
              <a:gd name="connsiteY198" fmla="*/ 4264785 h 4805680"/>
              <a:gd name="connsiteX199" fmla="*/ 1105238 w 2133600"/>
              <a:gd name="connsiteY199" fmla="*/ 4261122 h 4805680"/>
              <a:gd name="connsiteX200" fmla="*/ 1111882 w 2133600"/>
              <a:gd name="connsiteY200" fmla="*/ 4253796 h 4805680"/>
              <a:gd name="connsiteX201" fmla="*/ 1111882 w 2133600"/>
              <a:gd name="connsiteY201" fmla="*/ 4250133 h 4805680"/>
              <a:gd name="connsiteX202" fmla="*/ 1118527 w 2133600"/>
              <a:gd name="connsiteY202" fmla="*/ 4235479 h 4805680"/>
              <a:gd name="connsiteX203" fmla="*/ 1118527 w 2133600"/>
              <a:gd name="connsiteY203" fmla="*/ 4228153 h 4805680"/>
              <a:gd name="connsiteX204" fmla="*/ 1118527 w 2133600"/>
              <a:gd name="connsiteY204" fmla="*/ 4224900 h 4805680"/>
              <a:gd name="connsiteX205" fmla="*/ 1125172 w 2133600"/>
              <a:gd name="connsiteY205" fmla="*/ 4219405 h 4805680"/>
              <a:gd name="connsiteX206" fmla="*/ 1125172 w 2133600"/>
              <a:gd name="connsiteY206" fmla="*/ 4217163 h 4805680"/>
              <a:gd name="connsiteX207" fmla="*/ 1125172 w 2133600"/>
              <a:gd name="connsiteY207" fmla="*/ 4213911 h 4805680"/>
              <a:gd name="connsiteX208" fmla="*/ 1125172 w 2133600"/>
              <a:gd name="connsiteY208" fmla="*/ 4213500 h 4805680"/>
              <a:gd name="connsiteX209" fmla="*/ 1125172 w 2133600"/>
              <a:gd name="connsiteY209" fmla="*/ 4210248 h 4805680"/>
              <a:gd name="connsiteX210" fmla="*/ 1131816 w 2133600"/>
              <a:gd name="connsiteY210" fmla="*/ 4210248 h 4805680"/>
              <a:gd name="connsiteX211" fmla="*/ 1125172 w 2133600"/>
              <a:gd name="connsiteY211" fmla="*/ 4206584 h 4805680"/>
              <a:gd name="connsiteX212" fmla="*/ 1131816 w 2133600"/>
              <a:gd name="connsiteY212" fmla="*/ 4206584 h 4805680"/>
              <a:gd name="connsiteX213" fmla="*/ 1131816 w 2133600"/>
              <a:gd name="connsiteY213" fmla="*/ 4202921 h 4805680"/>
              <a:gd name="connsiteX214" fmla="*/ 1138461 w 2133600"/>
              <a:gd name="connsiteY214" fmla="*/ 4202921 h 4805680"/>
              <a:gd name="connsiteX215" fmla="*/ 1136800 w 2133600"/>
              <a:gd name="connsiteY215" fmla="*/ 4201090 h 4805680"/>
              <a:gd name="connsiteX216" fmla="*/ 1131816 w 2133600"/>
              <a:gd name="connsiteY216" fmla="*/ 4202921 h 4805680"/>
              <a:gd name="connsiteX217" fmla="*/ 1131816 w 2133600"/>
              <a:gd name="connsiteY217" fmla="*/ 4198848 h 4805680"/>
              <a:gd name="connsiteX218" fmla="*/ 1131816 w 2133600"/>
              <a:gd name="connsiteY218" fmla="*/ 4195595 h 4805680"/>
              <a:gd name="connsiteX219" fmla="*/ 1131816 w 2133600"/>
              <a:gd name="connsiteY219" fmla="*/ 4195184 h 4805680"/>
              <a:gd name="connsiteX220" fmla="*/ 1131816 w 2133600"/>
              <a:gd name="connsiteY220" fmla="*/ 4194130 h 4805680"/>
              <a:gd name="connsiteX221" fmla="*/ 1138461 w 2133600"/>
              <a:gd name="connsiteY221" fmla="*/ 4195595 h 4805680"/>
              <a:gd name="connsiteX222" fmla="*/ 1133907 w 2133600"/>
              <a:gd name="connsiteY222" fmla="*/ 4185552 h 4805680"/>
              <a:gd name="connsiteX223" fmla="*/ 1136834 w 2133600"/>
              <a:gd name="connsiteY223" fmla="*/ 4182325 h 4805680"/>
              <a:gd name="connsiteX224" fmla="*/ 1138461 w 2133600"/>
              <a:gd name="connsiteY224" fmla="*/ 4182773 h 4805680"/>
              <a:gd name="connsiteX225" fmla="*/ 1145106 w 2133600"/>
              <a:gd name="connsiteY225" fmla="*/ 4184605 h 4805680"/>
              <a:gd name="connsiteX226" fmla="*/ 1141783 w 2133600"/>
              <a:gd name="connsiteY226" fmla="*/ 4180941 h 4805680"/>
              <a:gd name="connsiteX227" fmla="*/ 1138461 w 2133600"/>
              <a:gd name="connsiteY227" fmla="*/ 4177278 h 4805680"/>
              <a:gd name="connsiteX228" fmla="*/ 1145106 w 2133600"/>
              <a:gd name="connsiteY228" fmla="*/ 4180941 h 4805680"/>
              <a:gd name="connsiteX229" fmla="*/ 1145106 w 2133600"/>
              <a:gd name="connsiteY229" fmla="*/ 4177278 h 4805680"/>
              <a:gd name="connsiteX230" fmla="*/ 1145106 w 2133600"/>
              <a:gd name="connsiteY230" fmla="*/ 4173615 h 4805680"/>
              <a:gd name="connsiteX231" fmla="*/ 1151750 w 2133600"/>
              <a:gd name="connsiteY231" fmla="*/ 4173615 h 4805680"/>
              <a:gd name="connsiteX232" fmla="*/ 1145106 w 2133600"/>
              <a:gd name="connsiteY232" fmla="*/ 4169952 h 4805680"/>
              <a:gd name="connsiteX233" fmla="*/ 1151750 w 2133600"/>
              <a:gd name="connsiteY233" fmla="*/ 4169952 h 4805680"/>
              <a:gd name="connsiteX234" fmla="*/ 1145106 w 2133600"/>
              <a:gd name="connsiteY234" fmla="*/ 4166289 h 4805680"/>
              <a:gd name="connsiteX235" fmla="*/ 1151750 w 2133600"/>
              <a:gd name="connsiteY235" fmla="*/ 4166289 h 4805680"/>
              <a:gd name="connsiteX236" fmla="*/ 1304582 w 2133600"/>
              <a:gd name="connsiteY236" fmla="*/ 4162215 h 4805680"/>
              <a:gd name="connsiteX237" fmla="*/ 1311227 w 2133600"/>
              <a:gd name="connsiteY237" fmla="*/ 4167710 h 4805680"/>
              <a:gd name="connsiteX238" fmla="*/ 1304582 w 2133600"/>
              <a:gd name="connsiteY238" fmla="*/ 4173204 h 4805680"/>
              <a:gd name="connsiteX239" fmla="*/ 1311227 w 2133600"/>
              <a:gd name="connsiteY239" fmla="*/ 4176868 h 4805680"/>
              <a:gd name="connsiteX240" fmla="*/ 1311227 w 2133600"/>
              <a:gd name="connsiteY240" fmla="*/ 4173204 h 4805680"/>
              <a:gd name="connsiteX241" fmla="*/ 1317872 w 2133600"/>
              <a:gd name="connsiteY241" fmla="*/ 4173204 h 4805680"/>
              <a:gd name="connsiteX242" fmla="*/ 1317872 w 2133600"/>
              <a:gd name="connsiteY242" fmla="*/ 4169541 h 4805680"/>
              <a:gd name="connsiteX243" fmla="*/ 1317872 w 2133600"/>
              <a:gd name="connsiteY243" fmla="*/ 4165878 h 4805680"/>
              <a:gd name="connsiteX244" fmla="*/ 1304582 w 2133600"/>
              <a:gd name="connsiteY244" fmla="*/ 4162215 h 4805680"/>
              <a:gd name="connsiteX245" fmla="*/ 1052078 w 2133600"/>
              <a:gd name="connsiteY245" fmla="*/ 4162215 h 4805680"/>
              <a:gd name="connsiteX246" fmla="*/ 1052078 w 2133600"/>
              <a:gd name="connsiteY246" fmla="*/ 4162625 h 4805680"/>
              <a:gd name="connsiteX247" fmla="*/ 1052078 w 2133600"/>
              <a:gd name="connsiteY247" fmla="*/ 4166289 h 4805680"/>
              <a:gd name="connsiteX248" fmla="*/ 1048383 w 2133600"/>
              <a:gd name="connsiteY248" fmla="*/ 4166289 h 4805680"/>
              <a:gd name="connsiteX249" fmla="*/ 1058723 w 2133600"/>
              <a:gd name="connsiteY249" fmla="*/ 4151225 h 4805680"/>
              <a:gd name="connsiteX250" fmla="*/ 1058723 w 2133600"/>
              <a:gd name="connsiteY250" fmla="*/ 4151636 h 4805680"/>
              <a:gd name="connsiteX251" fmla="*/ 1058474 w 2133600"/>
              <a:gd name="connsiteY251" fmla="*/ 4151636 h 4805680"/>
              <a:gd name="connsiteX252" fmla="*/ 648403 w 2133600"/>
              <a:gd name="connsiteY252" fmla="*/ 4145731 h 4805680"/>
              <a:gd name="connsiteX253" fmla="*/ 649401 w 2133600"/>
              <a:gd name="connsiteY253" fmla="*/ 4146096 h 4805680"/>
              <a:gd name="connsiteX254" fmla="*/ 646742 w 2133600"/>
              <a:gd name="connsiteY254" fmla="*/ 4147562 h 4805680"/>
              <a:gd name="connsiteX255" fmla="*/ 648403 w 2133600"/>
              <a:gd name="connsiteY255" fmla="*/ 4145731 h 4805680"/>
              <a:gd name="connsiteX256" fmla="*/ 1151750 w 2133600"/>
              <a:gd name="connsiteY256" fmla="*/ 4144310 h 4805680"/>
              <a:gd name="connsiteX257" fmla="*/ 1158395 w 2133600"/>
              <a:gd name="connsiteY257" fmla="*/ 4147973 h 4805680"/>
              <a:gd name="connsiteX258" fmla="*/ 1158395 w 2133600"/>
              <a:gd name="connsiteY258" fmla="*/ 4151225 h 4805680"/>
              <a:gd name="connsiteX259" fmla="*/ 1158395 w 2133600"/>
              <a:gd name="connsiteY259" fmla="*/ 4162215 h 4805680"/>
              <a:gd name="connsiteX260" fmla="*/ 1151750 w 2133600"/>
              <a:gd name="connsiteY260" fmla="*/ 4162215 h 4805680"/>
              <a:gd name="connsiteX261" fmla="*/ 1151750 w 2133600"/>
              <a:gd name="connsiteY261" fmla="*/ 4158962 h 4805680"/>
              <a:gd name="connsiteX262" fmla="*/ 1145106 w 2133600"/>
              <a:gd name="connsiteY262" fmla="*/ 4158962 h 4805680"/>
              <a:gd name="connsiteX263" fmla="*/ 1148428 w 2133600"/>
              <a:gd name="connsiteY263" fmla="*/ 4157131 h 4805680"/>
              <a:gd name="connsiteX264" fmla="*/ 1151750 w 2133600"/>
              <a:gd name="connsiteY264" fmla="*/ 4155299 h 4805680"/>
              <a:gd name="connsiteX265" fmla="*/ 1151750 w 2133600"/>
              <a:gd name="connsiteY265" fmla="*/ 4149804 h 4805680"/>
              <a:gd name="connsiteX266" fmla="*/ 1151750 w 2133600"/>
              <a:gd name="connsiteY266" fmla="*/ 4144310 h 4805680"/>
              <a:gd name="connsiteX267" fmla="*/ 1317872 w 2133600"/>
              <a:gd name="connsiteY267" fmla="*/ 4140235 h 4805680"/>
              <a:gd name="connsiteX268" fmla="*/ 1324516 w 2133600"/>
              <a:gd name="connsiteY268" fmla="*/ 4154889 h 4805680"/>
              <a:gd name="connsiteX269" fmla="*/ 1324516 w 2133600"/>
              <a:gd name="connsiteY269" fmla="*/ 4151225 h 4805680"/>
              <a:gd name="connsiteX270" fmla="*/ 1324516 w 2133600"/>
              <a:gd name="connsiteY270" fmla="*/ 4147562 h 4805680"/>
              <a:gd name="connsiteX271" fmla="*/ 1317872 w 2133600"/>
              <a:gd name="connsiteY271" fmla="*/ 4147562 h 4805680"/>
              <a:gd name="connsiteX272" fmla="*/ 1317872 w 2133600"/>
              <a:gd name="connsiteY272" fmla="*/ 4140235 h 4805680"/>
              <a:gd name="connsiteX273" fmla="*/ 646742 w 2133600"/>
              <a:gd name="connsiteY273" fmla="*/ 4140235 h 4805680"/>
              <a:gd name="connsiteX274" fmla="*/ 646742 w 2133600"/>
              <a:gd name="connsiteY274" fmla="*/ 4143899 h 4805680"/>
              <a:gd name="connsiteX275" fmla="*/ 640097 w 2133600"/>
              <a:gd name="connsiteY275" fmla="*/ 4147562 h 4805680"/>
              <a:gd name="connsiteX276" fmla="*/ 640097 w 2133600"/>
              <a:gd name="connsiteY276" fmla="*/ 4143899 h 4805680"/>
              <a:gd name="connsiteX277" fmla="*/ 646742 w 2133600"/>
              <a:gd name="connsiteY277" fmla="*/ 4140235 h 4805680"/>
              <a:gd name="connsiteX278" fmla="*/ 1317872 w 2133600"/>
              <a:gd name="connsiteY278" fmla="*/ 4110930 h 4805680"/>
              <a:gd name="connsiteX279" fmla="*/ 1324516 w 2133600"/>
              <a:gd name="connsiteY279" fmla="*/ 4121919 h 4805680"/>
              <a:gd name="connsiteX280" fmla="*/ 1311227 w 2133600"/>
              <a:gd name="connsiteY280" fmla="*/ 4114593 h 4805680"/>
              <a:gd name="connsiteX281" fmla="*/ 1317872 w 2133600"/>
              <a:gd name="connsiteY281" fmla="*/ 4110930 h 4805680"/>
              <a:gd name="connsiteX282" fmla="*/ 1324516 w 2133600"/>
              <a:gd name="connsiteY282" fmla="*/ 4099940 h 4805680"/>
              <a:gd name="connsiteX283" fmla="*/ 1337806 w 2133600"/>
              <a:gd name="connsiteY283" fmla="*/ 4110930 h 4805680"/>
              <a:gd name="connsiteX284" fmla="*/ 1317872 w 2133600"/>
              <a:gd name="connsiteY284" fmla="*/ 4107267 h 4805680"/>
              <a:gd name="connsiteX285" fmla="*/ 1324516 w 2133600"/>
              <a:gd name="connsiteY285" fmla="*/ 4099940 h 4805680"/>
              <a:gd name="connsiteX286" fmla="*/ 1178205 w 2133600"/>
              <a:gd name="connsiteY286" fmla="*/ 4089430 h 4805680"/>
              <a:gd name="connsiteX287" fmla="*/ 1171685 w 2133600"/>
              <a:gd name="connsiteY287" fmla="*/ 4114593 h 4805680"/>
              <a:gd name="connsiteX288" fmla="*/ 1168362 w 2133600"/>
              <a:gd name="connsiteY288" fmla="*/ 4127414 h 4805680"/>
              <a:gd name="connsiteX289" fmla="*/ 1165040 w 2133600"/>
              <a:gd name="connsiteY289" fmla="*/ 4140235 h 4805680"/>
              <a:gd name="connsiteX290" fmla="*/ 1158395 w 2133600"/>
              <a:gd name="connsiteY290" fmla="*/ 4147562 h 4805680"/>
              <a:gd name="connsiteX291" fmla="*/ 1158395 w 2133600"/>
              <a:gd name="connsiteY291" fmla="*/ 4147973 h 4805680"/>
              <a:gd name="connsiteX292" fmla="*/ 1151750 w 2133600"/>
              <a:gd name="connsiteY292" fmla="*/ 4136983 h 4805680"/>
              <a:gd name="connsiteX293" fmla="*/ 1165040 w 2133600"/>
              <a:gd name="connsiteY293" fmla="*/ 4133320 h 4805680"/>
              <a:gd name="connsiteX294" fmla="*/ 1158395 w 2133600"/>
              <a:gd name="connsiteY294" fmla="*/ 4129656 h 4805680"/>
              <a:gd name="connsiteX295" fmla="*/ 1165040 w 2133600"/>
              <a:gd name="connsiteY295" fmla="*/ 4122330 h 4805680"/>
              <a:gd name="connsiteX296" fmla="*/ 1165040 w 2133600"/>
              <a:gd name="connsiteY296" fmla="*/ 4118666 h 4805680"/>
              <a:gd name="connsiteX297" fmla="*/ 1158395 w 2133600"/>
              <a:gd name="connsiteY297" fmla="*/ 4118666 h 4805680"/>
              <a:gd name="connsiteX298" fmla="*/ 1165040 w 2133600"/>
              <a:gd name="connsiteY298" fmla="*/ 4113172 h 4805680"/>
              <a:gd name="connsiteX299" fmla="*/ 1165040 w 2133600"/>
              <a:gd name="connsiteY299" fmla="*/ 4110930 h 4805680"/>
              <a:gd name="connsiteX300" fmla="*/ 1165040 w 2133600"/>
              <a:gd name="connsiteY300" fmla="*/ 4107677 h 4805680"/>
              <a:gd name="connsiteX301" fmla="*/ 1171685 w 2133600"/>
              <a:gd name="connsiteY301" fmla="*/ 4107677 h 4805680"/>
              <a:gd name="connsiteX302" fmla="*/ 1171685 w 2133600"/>
              <a:gd name="connsiteY302" fmla="*/ 4100351 h 4805680"/>
              <a:gd name="connsiteX303" fmla="*/ 1171685 w 2133600"/>
              <a:gd name="connsiteY303" fmla="*/ 4096687 h 4805680"/>
              <a:gd name="connsiteX304" fmla="*/ 1171685 w 2133600"/>
              <a:gd name="connsiteY304" fmla="*/ 4093024 h 4805680"/>
              <a:gd name="connsiteX305" fmla="*/ 1175007 w 2133600"/>
              <a:gd name="connsiteY305" fmla="*/ 4091193 h 4805680"/>
              <a:gd name="connsiteX306" fmla="*/ 719835 w 2133600"/>
              <a:gd name="connsiteY306" fmla="*/ 4063308 h 4805680"/>
              <a:gd name="connsiteX307" fmla="*/ 726480 w 2133600"/>
              <a:gd name="connsiteY307" fmla="*/ 4063308 h 4805680"/>
              <a:gd name="connsiteX308" fmla="*/ 726480 w 2133600"/>
              <a:gd name="connsiteY308" fmla="*/ 4066971 h 4805680"/>
              <a:gd name="connsiteX309" fmla="*/ 726480 w 2133600"/>
              <a:gd name="connsiteY309" fmla="*/ 4070634 h 4805680"/>
              <a:gd name="connsiteX310" fmla="*/ 719835 w 2133600"/>
              <a:gd name="connsiteY310" fmla="*/ 4070634 h 4805680"/>
              <a:gd name="connsiteX311" fmla="*/ 719835 w 2133600"/>
              <a:gd name="connsiteY311" fmla="*/ 4066971 h 4805680"/>
              <a:gd name="connsiteX312" fmla="*/ 1364386 w 2133600"/>
              <a:gd name="connsiteY312" fmla="*/ 4041329 h 4805680"/>
              <a:gd name="connsiteX313" fmla="*/ 1364386 w 2133600"/>
              <a:gd name="connsiteY313" fmla="*/ 4048655 h 4805680"/>
              <a:gd name="connsiteX314" fmla="*/ 1371031 w 2133600"/>
              <a:gd name="connsiteY314" fmla="*/ 4048655 h 4805680"/>
              <a:gd name="connsiteX315" fmla="*/ 1371031 w 2133600"/>
              <a:gd name="connsiteY315" fmla="*/ 4044992 h 4805680"/>
              <a:gd name="connsiteX316" fmla="*/ 1364386 w 2133600"/>
              <a:gd name="connsiteY316" fmla="*/ 4041329 h 4805680"/>
              <a:gd name="connsiteX317" fmla="*/ 733125 w 2133600"/>
              <a:gd name="connsiteY317" fmla="*/ 4041329 h 4805680"/>
              <a:gd name="connsiteX318" fmla="*/ 733125 w 2133600"/>
              <a:gd name="connsiteY318" fmla="*/ 4055981 h 4805680"/>
              <a:gd name="connsiteX319" fmla="*/ 739771 w 2133600"/>
              <a:gd name="connsiteY319" fmla="*/ 4055981 h 4805680"/>
              <a:gd name="connsiteX320" fmla="*/ 743094 w 2133600"/>
              <a:gd name="connsiteY320" fmla="*/ 4059644 h 4805680"/>
              <a:gd name="connsiteX321" fmla="*/ 746416 w 2133600"/>
              <a:gd name="connsiteY321" fmla="*/ 4063308 h 4805680"/>
              <a:gd name="connsiteX322" fmla="*/ 733125 w 2133600"/>
              <a:gd name="connsiteY322" fmla="*/ 4063308 h 4805680"/>
              <a:gd name="connsiteX323" fmla="*/ 733125 w 2133600"/>
              <a:gd name="connsiteY323" fmla="*/ 4059644 h 4805680"/>
              <a:gd name="connsiteX324" fmla="*/ 726480 w 2133600"/>
              <a:gd name="connsiteY324" fmla="*/ 4063308 h 4805680"/>
              <a:gd name="connsiteX325" fmla="*/ 726480 w 2133600"/>
              <a:gd name="connsiteY325" fmla="*/ 4059644 h 4805680"/>
              <a:gd name="connsiteX326" fmla="*/ 726480 w 2133600"/>
              <a:gd name="connsiteY326" fmla="*/ 4055981 h 4805680"/>
              <a:gd name="connsiteX327" fmla="*/ 726480 w 2133600"/>
              <a:gd name="connsiteY327" fmla="*/ 4052318 h 4805680"/>
              <a:gd name="connsiteX328" fmla="*/ 726480 w 2133600"/>
              <a:gd name="connsiteY328" fmla="*/ 4048655 h 4805680"/>
              <a:gd name="connsiteX329" fmla="*/ 726480 w 2133600"/>
              <a:gd name="connsiteY329" fmla="*/ 4044992 h 4805680"/>
              <a:gd name="connsiteX330" fmla="*/ 733125 w 2133600"/>
              <a:gd name="connsiteY330" fmla="*/ 4041329 h 4805680"/>
              <a:gd name="connsiteX331" fmla="*/ 1195341 w 2133600"/>
              <a:gd name="connsiteY331" fmla="*/ 4040010 h 4805680"/>
              <a:gd name="connsiteX332" fmla="*/ 1191620 w 2133600"/>
              <a:gd name="connsiteY332" fmla="*/ 4052318 h 4805680"/>
              <a:gd name="connsiteX333" fmla="*/ 1191620 w 2133600"/>
              <a:gd name="connsiteY333" fmla="*/ 4055981 h 4805680"/>
              <a:gd name="connsiteX334" fmla="*/ 1191620 w 2133600"/>
              <a:gd name="connsiteY334" fmla="*/ 4063308 h 4805680"/>
              <a:gd name="connsiteX335" fmla="*/ 1188298 w 2133600"/>
              <a:gd name="connsiteY335" fmla="*/ 4068802 h 4805680"/>
              <a:gd name="connsiteX336" fmla="*/ 1184976 w 2133600"/>
              <a:gd name="connsiteY336" fmla="*/ 4074297 h 4805680"/>
              <a:gd name="connsiteX337" fmla="*/ 1184976 w 2133600"/>
              <a:gd name="connsiteY337" fmla="*/ 4077960 h 4805680"/>
              <a:gd name="connsiteX338" fmla="*/ 1184976 w 2133600"/>
              <a:gd name="connsiteY338" fmla="*/ 4081623 h 4805680"/>
              <a:gd name="connsiteX339" fmla="*/ 1178329 w 2133600"/>
              <a:gd name="connsiteY339" fmla="*/ 4088951 h 4805680"/>
              <a:gd name="connsiteX340" fmla="*/ 1178223 w 2133600"/>
              <a:gd name="connsiteY340" fmla="*/ 4089361 h 4805680"/>
              <a:gd name="connsiteX341" fmla="*/ 1171685 w 2133600"/>
              <a:gd name="connsiteY341" fmla="*/ 4089361 h 4805680"/>
              <a:gd name="connsiteX342" fmla="*/ 1171685 w 2133600"/>
              <a:gd name="connsiteY342" fmla="*/ 4085698 h 4805680"/>
              <a:gd name="connsiteX343" fmla="*/ 1171685 w 2133600"/>
              <a:gd name="connsiteY343" fmla="*/ 4085287 h 4805680"/>
              <a:gd name="connsiteX344" fmla="*/ 1171685 w 2133600"/>
              <a:gd name="connsiteY344" fmla="*/ 4082034 h 4805680"/>
              <a:gd name="connsiteX345" fmla="*/ 1175007 w 2133600"/>
              <a:gd name="connsiteY345" fmla="*/ 4078371 h 4805680"/>
              <a:gd name="connsiteX346" fmla="*/ 1178329 w 2133600"/>
              <a:gd name="connsiteY346" fmla="*/ 4082034 h 4805680"/>
              <a:gd name="connsiteX347" fmla="*/ 1178329 w 2133600"/>
              <a:gd name="connsiteY347" fmla="*/ 4074708 h 4805680"/>
              <a:gd name="connsiteX348" fmla="*/ 1178329 w 2133600"/>
              <a:gd name="connsiteY348" fmla="*/ 4071044 h 4805680"/>
              <a:gd name="connsiteX349" fmla="*/ 1178329 w 2133600"/>
              <a:gd name="connsiteY349" fmla="*/ 4066971 h 4805680"/>
              <a:gd name="connsiteX350" fmla="*/ 1178329 w 2133600"/>
              <a:gd name="connsiteY350" fmla="*/ 4063718 h 4805680"/>
              <a:gd name="connsiteX351" fmla="*/ 1184976 w 2133600"/>
              <a:gd name="connsiteY351" fmla="*/ 4067381 h 4805680"/>
              <a:gd name="connsiteX352" fmla="*/ 1184976 w 2133600"/>
              <a:gd name="connsiteY352" fmla="*/ 4063308 h 4805680"/>
              <a:gd name="connsiteX353" fmla="*/ 1184976 w 2133600"/>
              <a:gd name="connsiteY353" fmla="*/ 4060055 h 4805680"/>
              <a:gd name="connsiteX354" fmla="*/ 1184976 w 2133600"/>
              <a:gd name="connsiteY354" fmla="*/ 4059644 h 4805680"/>
              <a:gd name="connsiteX355" fmla="*/ 1184976 w 2133600"/>
              <a:gd name="connsiteY355" fmla="*/ 4056392 h 4805680"/>
              <a:gd name="connsiteX356" fmla="*/ 1188298 w 2133600"/>
              <a:gd name="connsiteY356" fmla="*/ 4054560 h 4805680"/>
              <a:gd name="connsiteX357" fmla="*/ 1191620 w 2133600"/>
              <a:gd name="connsiteY357" fmla="*/ 4049065 h 4805680"/>
              <a:gd name="connsiteX358" fmla="*/ 1191620 w 2133600"/>
              <a:gd name="connsiteY358" fmla="*/ 4045402 h 4805680"/>
              <a:gd name="connsiteX359" fmla="*/ 1189959 w 2133600"/>
              <a:gd name="connsiteY359" fmla="*/ 4043570 h 4805680"/>
              <a:gd name="connsiteX360" fmla="*/ 739771 w 2133600"/>
              <a:gd name="connsiteY360" fmla="*/ 4026675 h 4805680"/>
              <a:gd name="connsiteX361" fmla="*/ 739771 w 2133600"/>
              <a:gd name="connsiteY361" fmla="*/ 4030338 h 4805680"/>
              <a:gd name="connsiteX362" fmla="*/ 733125 w 2133600"/>
              <a:gd name="connsiteY362" fmla="*/ 4041329 h 4805680"/>
              <a:gd name="connsiteX363" fmla="*/ 733125 w 2133600"/>
              <a:gd name="connsiteY363" fmla="*/ 4037664 h 4805680"/>
              <a:gd name="connsiteX364" fmla="*/ 733125 w 2133600"/>
              <a:gd name="connsiteY364" fmla="*/ 4034001 h 4805680"/>
              <a:gd name="connsiteX365" fmla="*/ 739771 w 2133600"/>
              <a:gd name="connsiteY365" fmla="*/ 4026675 h 4805680"/>
              <a:gd name="connsiteX366" fmla="*/ 1204910 w 2133600"/>
              <a:gd name="connsiteY366" fmla="*/ 4012433 h 4805680"/>
              <a:gd name="connsiteX367" fmla="*/ 1204910 w 2133600"/>
              <a:gd name="connsiteY367" fmla="*/ 4019349 h 4805680"/>
              <a:gd name="connsiteX368" fmla="*/ 1198265 w 2133600"/>
              <a:gd name="connsiteY368" fmla="*/ 4030338 h 4805680"/>
              <a:gd name="connsiteX369" fmla="*/ 1196434 w 2133600"/>
              <a:gd name="connsiteY369" fmla="*/ 4036394 h 4805680"/>
              <a:gd name="connsiteX370" fmla="*/ 1190790 w 2133600"/>
              <a:gd name="connsiteY370" fmla="*/ 4031207 h 4805680"/>
              <a:gd name="connsiteX371" fmla="*/ 1194943 w 2133600"/>
              <a:gd name="connsiteY371" fmla="*/ 4025254 h 4805680"/>
              <a:gd name="connsiteX372" fmla="*/ 1204910 w 2133600"/>
              <a:gd name="connsiteY372" fmla="*/ 4012433 h 4805680"/>
              <a:gd name="connsiteX373" fmla="*/ 1390965 w 2133600"/>
              <a:gd name="connsiteY373" fmla="*/ 4001033 h 4805680"/>
              <a:gd name="connsiteX374" fmla="*/ 1377676 w 2133600"/>
              <a:gd name="connsiteY374" fmla="*/ 4002864 h 4805680"/>
              <a:gd name="connsiteX375" fmla="*/ 1364386 w 2133600"/>
              <a:gd name="connsiteY375" fmla="*/ 4008359 h 4805680"/>
              <a:gd name="connsiteX376" fmla="*/ 1377676 w 2133600"/>
              <a:gd name="connsiteY376" fmla="*/ 4015685 h 4805680"/>
              <a:gd name="connsiteX377" fmla="*/ 1374354 w 2133600"/>
              <a:gd name="connsiteY377" fmla="*/ 4028507 h 4805680"/>
              <a:gd name="connsiteX378" fmla="*/ 1379151 w 2133600"/>
              <a:gd name="connsiteY378" fmla="*/ 4031152 h 4805680"/>
              <a:gd name="connsiteX379" fmla="*/ 1377676 w 2133600"/>
              <a:gd name="connsiteY379" fmla="*/ 4037664 h 4805680"/>
              <a:gd name="connsiteX380" fmla="*/ 1380168 w 2133600"/>
              <a:gd name="connsiteY380" fmla="*/ 4031712 h 4805680"/>
              <a:gd name="connsiteX381" fmla="*/ 1379151 w 2133600"/>
              <a:gd name="connsiteY381" fmla="*/ 4031152 h 4805680"/>
              <a:gd name="connsiteX382" fmla="*/ 1379337 w 2133600"/>
              <a:gd name="connsiteY382" fmla="*/ 4030338 h 4805680"/>
              <a:gd name="connsiteX383" fmla="*/ 1384321 w 2133600"/>
              <a:gd name="connsiteY383" fmla="*/ 4023012 h 4805680"/>
              <a:gd name="connsiteX384" fmla="*/ 1387643 w 2133600"/>
              <a:gd name="connsiteY384" fmla="*/ 4012022 h 4805680"/>
              <a:gd name="connsiteX385" fmla="*/ 1390965 w 2133600"/>
              <a:gd name="connsiteY385" fmla="*/ 4001033 h 4805680"/>
              <a:gd name="connsiteX386" fmla="*/ 1211555 w 2133600"/>
              <a:gd name="connsiteY386" fmla="*/ 3993706 h 4805680"/>
              <a:gd name="connsiteX387" fmla="*/ 1211555 w 2133600"/>
              <a:gd name="connsiteY387" fmla="*/ 3997370 h 4805680"/>
              <a:gd name="connsiteX388" fmla="*/ 1211555 w 2133600"/>
              <a:gd name="connsiteY388" fmla="*/ 4001033 h 4805680"/>
              <a:gd name="connsiteX389" fmla="*/ 1204910 w 2133600"/>
              <a:gd name="connsiteY389" fmla="*/ 4012022 h 4805680"/>
              <a:gd name="connsiteX390" fmla="*/ 1204910 w 2133600"/>
              <a:gd name="connsiteY390" fmla="*/ 4012433 h 4805680"/>
              <a:gd name="connsiteX391" fmla="*/ 1203063 w 2133600"/>
              <a:gd name="connsiteY391" fmla="*/ 4010396 h 4805680"/>
              <a:gd name="connsiteX392" fmla="*/ 1204662 w 2133600"/>
              <a:gd name="connsiteY392" fmla="*/ 4008633 h 4805680"/>
              <a:gd name="connsiteX393" fmla="*/ 1204910 w 2133600"/>
              <a:gd name="connsiteY393" fmla="*/ 4008770 h 4805680"/>
              <a:gd name="connsiteX394" fmla="*/ 1204910 w 2133600"/>
              <a:gd name="connsiteY394" fmla="*/ 4008359 h 4805680"/>
              <a:gd name="connsiteX395" fmla="*/ 1204910 w 2133600"/>
              <a:gd name="connsiteY395" fmla="*/ 3997370 h 4805680"/>
              <a:gd name="connsiteX396" fmla="*/ 1218199 w 2133600"/>
              <a:gd name="connsiteY396" fmla="*/ 3975800 h 4805680"/>
              <a:gd name="connsiteX397" fmla="*/ 1218199 w 2133600"/>
              <a:gd name="connsiteY397" fmla="*/ 3979053 h 4805680"/>
              <a:gd name="connsiteX398" fmla="*/ 1218199 w 2133600"/>
              <a:gd name="connsiteY398" fmla="*/ 3982716 h 4805680"/>
              <a:gd name="connsiteX399" fmla="*/ 1218199 w 2133600"/>
              <a:gd name="connsiteY399" fmla="*/ 3986379 h 4805680"/>
              <a:gd name="connsiteX400" fmla="*/ 1214877 w 2133600"/>
              <a:gd name="connsiteY400" fmla="*/ 3990043 h 4805680"/>
              <a:gd name="connsiteX401" fmla="*/ 1211555 w 2133600"/>
              <a:gd name="connsiteY401" fmla="*/ 3993706 h 4805680"/>
              <a:gd name="connsiteX402" fmla="*/ 1211555 w 2133600"/>
              <a:gd name="connsiteY402" fmla="*/ 3990043 h 4805680"/>
              <a:gd name="connsiteX403" fmla="*/ 1211555 w 2133600"/>
              <a:gd name="connsiteY403" fmla="*/ 3986790 h 4805680"/>
              <a:gd name="connsiteX404" fmla="*/ 1211555 w 2133600"/>
              <a:gd name="connsiteY404" fmla="*/ 3986379 h 4805680"/>
              <a:gd name="connsiteX405" fmla="*/ 1211555 w 2133600"/>
              <a:gd name="connsiteY405" fmla="*/ 3983126 h 4805680"/>
              <a:gd name="connsiteX406" fmla="*/ 1218199 w 2133600"/>
              <a:gd name="connsiteY406" fmla="*/ 3975800 h 4805680"/>
              <a:gd name="connsiteX407" fmla="*/ 1218199 w 2133600"/>
              <a:gd name="connsiteY407" fmla="*/ 3975390 h 4805680"/>
              <a:gd name="connsiteX408" fmla="*/ 1218199 w 2133600"/>
              <a:gd name="connsiteY408" fmla="*/ 3975800 h 4805680"/>
              <a:gd name="connsiteX409" fmla="*/ 1217827 w 2133600"/>
              <a:gd name="connsiteY409" fmla="*/ 3975800 h 4805680"/>
              <a:gd name="connsiteX410" fmla="*/ 633452 w 2133600"/>
              <a:gd name="connsiteY410" fmla="*/ 3964400 h 4805680"/>
              <a:gd name="connsiteX411" fmla="*/ 633452 w 2133600"/>
              <a:gd name="connsiteY411" fmla="*/ 3971727 h 4805680"/>
              <a:gd name="connsiteX412" fmla="*/ 640097 w 2133600"/>
              <a:gd name="connsiteY412" fmla="*/ 3968063 h 4805680"/>
              <a:gd name="connsiteX413" fmla="*/ 640097 w 2133600"/>
              <a:gd name="connsiteY413" fmla="*/ 3971727 h 4805680"/>
              <a:gd name="connsiteX414" fmla="*/ 633452 w 2133600"/>
              <a:gd name="connsiteY414" fmla="*/ 3975390 h 4805680"/>
              <a:gd name="connsiteX415" fmla="*/ 640097 w 2133600"/>
              <a:gd name="connsiteY415" fmla="*/ 3975390 h 4805680"/>
              <a:gd name="connsiteX416" fmla="*/ 640097 w 2133600"/>
              <a:gd name="connsiteY416" fmla="*/ 3986379 h 4805680"/>
              <a:gd name="connsiteX417" fmla="*/ 633452 w 2133600"/>
              <a:gd name="connsiteY417" fmla="*/ 3993706 h 4805680"/>
              <a:gd name="connsiteX418" fmla="*/ 633452 w 2133600"/>
              <a:gd name="connsiteY418" fmla="*/ 3990043 h 4805680"/>
              <a:gd name="connsiteX419" fmla="*/ 626808 w 2133600"/>
              <a:gd name="connsiteY419" fmla="*/ 4004696 h 4805680"/>
              <a:gd name="connsiteX420" fmla="*/ 625147 w 2133600"/>
              <a:gd name="connsiteY420" fmla="*/ 4012022 h 4805680"/>
              <a:gd name="connsiteX421" fmla="*/ 622061 w 2133600"/>
              <a:gd name="connsiteY421" fmla="*/ 4016558 h 4805680"/>
              <a:gd name="connsiteX422" fmla="*/ 625147 w 2133600"/>
              <a:gd name="connsiteY422" fmla="*/ 4006070 h 4805680"/>
              <a:gd name="connsiteX423" fmla="*/ 626808 w 2133600"/>
              <a:gd name="connsiteY423" fmla="*/ 3991875 h 4805680"/>
              <a:gd name="connsiteX424" fmla="*/ 633452 w 2133600"/>
              <a:gd name="connsiteY424" fmla="*/ 3964400 h 4805680"/>
              <a:gd name="connsiteX425" fmla="*/ 1187782 w 2133600"/>
              <a:gd name="connsiteY425" fmla="*/ 3921010 h 4805680"/>
              <a:gd name="connsiteX426" fmla="*/ 1184976 w 2133600"/>
              <a:gd name="connsiteY426" fmla="*/ 3931841 h 4805680"/>
              <a:gd name="connsiteX427" fmla="*/ 1184976 w 2133600"/>
              <a:gd name="connsiteY427" fmla="*/ 3924104 h 4805680"/>
              <a:gd name="connsiteX428" fmla="*/ 1417544 w 2133600"/>
              <a:gd name="connsiteY428" fmla="*/ 3909452 h 4805680"/>
              <a:gd name="connsiteX429" fmla="*/ 1410899 w 2133600"/>
              <a:gd name="connsiteY429" fmla="*/ 3913115 h 4805680"/>
              <a:gd name="connsiteX430" fmla="*/ 1410899 w 2133600"/>
              <a:gd name="connsiteY430" fmla="*/ 3920441 h 4805680"/>
              <a:gd name="connsiteX431" fmla="*/ 1417544 w 2133600"/>
              <a:gd name="connsiteY431" fmla="*/ 3909452 h 4805680"/>
              <a:gd name="connsiteX432" fmla="*/ 1191620 w 2133600"/>
              <a:gd name="connsiteY432" fmla="*/ 3902125 h 4805680"/>
              <a:gd name="connsiteX433" fmla="*/ 1193227 w 2133600"/>
              <a:gd name="connsiteY433" fmla="*/ 3902125 h 4805680"/>
              <a:gd name="connsiteX434" fmla="*/ 1192940 w 2133600"/>
              <a:gd name="connsiteY434" fmla="*/ 3902853 h 4805680"/>
              <a:gd name="connsiteX435" fmla="*/ 1194233 w 2133600"/>
              <a:gd name="connsiteY435" fmla="*/ 3899574 h 4805680"/>
              <a:gd name="connsiteX436" fmla="*/ 1193721 w 2133600"/>
              <a:gd name="connsiteY436" fmla="*/ 3900873 h 4805680"/>
              <a:gd name="connsiteX437" fmla="*/ 1191620 w 2133600"/>
              <a:gd name="connsiteY437" fmla="*/ 3900294 h 4805680"/>
              <a:gd name="connsiteX438" fmla="*/ 1201056 w 2133600"/>
              <a:gd name="connsiteY438" fmla="*/ 3882270 h 4805680"/>
              <a:gd name="connsiteX439" fmla="*/ 1199574 w 2133600"/>
              <a:gd name="connsiteY439" fmla="*/ 3886029 h 4805680"/>
              <a:gd name="connsiteX440" fmla="*/ 1198265 w 2133600"/>
              <a:gd name="connsiteY440" fmla="*/ 3887472 h 4805680"/>
              <a:gd name="connsiteX441" fmla="*/ 1198265 w 2133600"/>
              <a:gd name="connsiteY441" fmla="*/ 3883809 h 4805680"/>
              <a:gd name="connsiteX442" fmla="*/ 666678 w 2133600"/>
              <a:gd name="connsiteY442" fmla="*/ 3828860 h 4805680"/>
              <a:gd name="connsiteX443" fmla="*/ 666678 w 2133600"/>
              <a:gd name="connsiteY443" fmla="*/ 3832523 h 4805680"/>
              <a:gd name="connsiteX444" fmla="*/ 673323 w 2133600"/>
              <a:gd name="connsiteY444" fmla="*/ 3832523 h 4805680"/>
              <a:gd name="connsiteX445" fmla="*/ 672215 w 2133600"/>
              <a:gd name="connsiteY445" fmla="*/ 3830692 h 4805680"/>
              <a:gd name="connsiteX446" fmla="*/ 673323 w 2133600"/>
              <a:gd name="connsiteY446" fmla="*/ 3828860 h 4805680"/>
              <a:gd name="connsiteX447" fmla="*/ 671661 w 2133600"/>
              <a:gd name="connsiteY447" fmla="*/ 3829776 h 4805680"/>
              <a:gd name="connsiteX448" fmla="*/ 666678 w 2133600"/>
              <a:gd name="connsiteY448" fmla="*/ 3828860 h 4805680"/>
              <a:gd name="connsiteX449" fmla="*/ 590547 w 2133600"/>
              <a:gd name="connsiteY449" fmla="*/ 3815181 h 4805680"/>
              <a:gd name="connsiteX450" fmla="*/ 590547 w 2133600"/>
              <a:gd name="connsiteY450" fmla="*/ 3818845 h 4805680"/>
              <a:gd name="connsiteX451" fmla="*/ 590547 w 2133600"/>
              <a:gd name="connsiteY451" fmla="*/ 3822509 h 4805680"/>
              <a:gd name="connsiteX452" fmla="*/ 583902 w 2133600"/>
              <a:gd name="connsiteY452" fmla="*/ 3826172 h 4805680"/>
              <a:gd name="connsiteX453" fmla="*/ 583902 w 2133600"/>
              <a:gd name="connsiteY453" fmla="*/ 3822509 h 4805680"/>
              <a:gd name="connsiteX454" fmla="*/ 583902 w 2133600"/>
              <a:gd name="connsiteY454" fmla="*/ 3818845 h 4805680"/>
              <a:gd name="connsiteX455" fmla="*/ 1317872 w 2133600"/>
              <a:gd name="connsiteY455" fmla="*/ 3814208 h 4805680"/>
              <a:gd name="connsiteX456" fmla="*/ 1317872 w 2133600"/>
              <a:gd name="connsiteY456" fmla="*/ 3817871 h 4805680"/>
              <a:gd name="connsiteX457" fmla="*/ 1317872 w 2133600"/>
              <a:gd name="connsiteY457" fmla="*/ 3821534 h 4805680"/>
              <a:gd name="connsiteX458" fmla="*/ 1317872 w 2133600"/>
              <a:gd name="connsiteY458" fmla="*/ 3828860 h 4805680"/>
              <a:gd name="connsiteX459" fmla="*/ 1311227 w 2133600"/>
              <a:gd name="connsiteY459" fmla="*/ 3828860 h 4805680"/>
              <a:gd name="connsiteX460" fmla="*/ 1311227 w 2133600"/>
              <a:gd name="connsiteY460" fmla="*/ 3832523 h 4805680"/>
              <a:gd name="connsiteX461" fmla="*/ 1317872 w 2133600"/>
              <a:gd name="connsiteY461" fmla="*/ 3836187 h 4805680"/>
              <a:gd name="connsiteX462" fmla="*/ 1317872 w 2133600"/>
              <a:gd name="connsiteY462" fmla="*/ 3832523 h 4805680"/>
              <a:gd name="connsiteX463" fmla="*/ 1317872 w 2133600"/>
              <a:gd name="connsiteY463" fmla="*/ 3828860 h 4805680"/>
              <a:gd name="connsiteX464" fmla="*/ 1324516 w 2133600"/>
              <a:gd name="connsiteY464" fmla="*/ 3832523 h 4805680"/>
              <a:gd name="connsiteX465" fmla="*/ 1324516 w 2133600"/>
              <a:gd name="connsiteY465" fmla="*/ 3828860 h 4805680"/>
              <a:gd name="connsiteX466" fmla="*/ 1324516 w 2133600"/>
              <a:gd name="connsiteY466" fmla="*/ 3825197 h 4805680"/>
              <a:gd name="connsiteX467" fmla="*/ 1331161 w 2133600"/>
              <a:gd name="connsiteY467" fmla="*/ 3836187 h 4805680"/>
              <a:gd name="connsiteX468" fmla="*/ 1331161 w 2133600"/>
              <a:gd name="connsiteY468" fmla="*/ 3839850 h 4805680"/>
              <a:gd name="connsiteX469" fmla="*/ 1327839 w 2133600"/>
              <a:gd name="connsiteY469" fmla="*/ 3849009 h 4805680"/>
              <a:gd name="connsiteX470" fmla="*/ 1324516 w 2133600"/>
              <a:gd name="connsiteY470" fmla="*/ 3858166 h 4805680"/>
              <a:gd name="connsiteX471" fmla="*/ 1317872 w 2133600"/>
              <a:gd name="connsiteY471" fmla="*/ 3872819 h 4805680"/>
              <a:gd name="connsiteX472" fmla="*/ 1311227 w 2133600"/>
              <a:gd name="connsiteY472" fmla="*/ 3887472 h 4805680"/>
              <a:gd name="connsiteX473" fmla="*/ 1311227 w 2133600"/>
              <a:gd name="connsiteY473" fmla="*/ 3898462 h 4805680"/>
              <a:gd name="connsiteX474" fmla="*/ 1304582 w 2133600"/>
              <a:gd name="connsiteY474" fmla="*/ 3898462 h 4805680"/>
              <a:gd name="connsiteX475" fmla="*/ 1304582 w 2133600"/>
              <a:gd name="connsiteY475" fmla="*/ 3909452 h 4805680"/>
              <a:gd name="connsiteX476" fmla="*/ 1297938 w 2133600"/>
              <a:gd name="connsiteY476" fmla="*/ 3920441 h 4805680"/>
              <a:gd name="connsiteX477" fmla="*/ 1297938 w 2133600"/>
              <a:gd name="connsiteY477" fmla="*/ 3924104 h 4805680"/>
              <a:gd name="connsiteX478" fmla="*/ 1291293 w 2133600"/>
              <a:gd name="connsiteY478" fmla="*/ 3949748 h 4805680"/>
              <a:gd name="connsiteX479" fmla="*/ 1284648 w 2133600"/>
              <a:gd name="connsiteY479" fmla="*/ 3953411 h 4805680"/>
              <a:gd name="connsiteX480" fmla="*/ 1284648 w 2133600"/>
              <a:gd name="connsiteY480" fmla="*/ 3957074 h 4805680"/>
              <a:gd name="connsiteX481" fmla="*/ 1278003 w 2133600"/>
              <a:gd name="connsiteY481" fmla="*/ 3960737 h 4805680"/>
              <a:gd name="connsiteX482" fmla="*/ 1284648 w 2133600"/>
              <a:gd name="connsiteY482" fmla="*/ 3960737 h 4805680"/>
              <a:gd name="connsiteX483" fmla="*/ 1278003 w 2133600"/>
              <a:gd name="connsiteY483" fmla="*/ 3968063 h 4805680"/>
              <a:gd name="connsiteX484" fmla="*/ 1278003 w 2133600"/>
              <a:gd name="connsiteY484" fmla="*/ 3979053 h 4805680"/>
              <a:gd name="connsiteX485" fmla="*/ 1268035 w 2133600"/>
              <a:gd name="connsiteY485" fmla="*/ 4010191 h 4805680"/>
              <a:gd name="connsiteX486" fmla="*/ 1258068 w 2133600"/>
              <a:gd name="connsiteY486" fmla="*/ 4037664 h 4805680"/>
              <a:gd name="connsiteX487" fmla="*/ 1248100 w 2133600"/>
              <a:gd name="connsiteY487" fmla="*/ 4065139 h 4805680"/>
              <a:gd name="connsiteX488" fmla="*/ 1238133 w 2133600"/>
              <a:gd name="connsiteY488" fmla="*/ 4096277 h 4805680"/>
              <a:gd name="connsiteX489" fmla="*/ 1231489 w 2133600"/>
              <a:gd name="connsiteY489" fmla="*/ 4103603 h 4805680"/>
              <a:gd name="connsiteX490" fmla="*/ 1231489 w 2133600"/>
              <a:gd name="connsiteY490" fmla="*/ 4107267 h 4805680"/>
              <a:gd name="connsiteX491" fmla="*/ 1228166 w 2133600"/>
              <a:gd name="connsiteY491" fmla="*/ 4118256 h 4805680"/>
              <a:gd name="connsiteX492" fmla="*/ 1224844 w 2133600"/>
              <a:gd name="connsiteY492" fmla="*/ 4129245 h 4805680"/>
              <a:gd name="connsiteX493" fmla="*/ 1224844 w 2133600"/>
              <a:gd name="connsiteY493" fmla="*/ 4132909 h 4805680"/>
              <a:gd name="connsiteX494" fmla="*/ 1204910 w 2133600"/>
              <a:gd name="connsiteY494" fmla="*/ 4187857 h 4805680"/>
              <a:gd name="connsiteX495" fmla="*/ 1198265 w 2133600"/>
              <a:gd name="connsiteY495" fmla="*/ 4202511 h 4805680"/>
              <a:gd name="connsiteX496" fmla="*/ 1178329 w 2133600"/>
              <a:gd name="connsiteY496" fmla="*/ 4242806 h 4805680"/>
              <a:gd name="connsiteX497" fmla="*/ 1171685 w 2133600"/>
              <a:gd name="connsiteY497" fmla="*/ 4235479 h 4805680"/>
              <a:gd name="connsiteX498" fmla="*/ 1171685 w 2133600"/>
              <a:gd name="connsiteY498" fmla="*/ 4222658 h 4805680"/>
              <a:gd name="connsiteX499" fmla="*/ 1178329 w 2133600"/>
              <a:gd name="connsiteY499" fmla="*/ 4209837 h 4805680"/>
              <a:gd name="connsiteX500" fmla="*/ 1178329 w 2133600"/>
              <a:gd name="connsiteY500" fmla="*/ 4206174 h 4805680"/>
              <a:gd name="connsiteX501" fmla="*/ 1191620 w 2133600"/>
              <a:gd name="connsiteY501" fmla="*/ 4176868 h 4805680"/>
              <a:gd name="connsiteX502" fmla="*/ 1191620 w 2133600"/>
              <a:gd name="connsiteY502" fmla="*/ 4169541 h 4805680"/>
              <a:gd name="connsiteX503" fmla="*/ 1198265 w 2133600"/>
              <a:gd name="connsiteY503" fmla="*/ 4173204 h 4805680"/>
              <a:gd name="connsiteX504" fmla="*/ 1198265 w 2133600"/>
              <a:gd name="connsiteY504" fmla="*/ 4165878 h 4805680"/>
              <a:gd name="connsiteX505" fmla="*/ 1198265 w 2133600"/>
              <a:gd name="connsiteY505" fmla="*/ 4151225 h 4805680"/>
              <a:gd name="connsiteX506" fmla="*/ 1201588 w 2133600"/>
              <a:gd name="connsiteY506" fmla="*/ 4140235 h 4805680"/>
              <a:gd name="connsiteX507" fmla="*/ 1204910 w 2133600"/>
              <a:gd name="connsiteY507" fmla="*/ 4129245 h 4805680"/>
              <a:gd name="connsiteX508" fmla="*/ 1204910 w 2133600"/>
              <a:gd name="connsiteY508" fmla="*/ 4125582 h 4805680"/>
              <a:gd name="connsiteX509" fmla="*/ 1204910 w 2133600"/>
              <a:gd name="connsiteY509" fmla="*/ 4118256 h 4805680"/>
              <a:gd name="connsiteX510" fmla="*/ 1204910 w 2133600"/>
              <a:gd name="connsiteY510" fmla="*/ 4114593 h 4805680"/>
              <a:gd name="connsiteX511" fmla="*/ 1211555 w 2133600"/>
              <a:gd name="connsiteY511" fmla="*/ 4114593 h 4805680"/>
              <a:gd name="connsiteX512" fmla="*/ 1211555 w 2133600"/>
              <a:gd name="connsiteY512" fmla="*/ 4110930 h 4805680"/>
              <a:gd name="connsiteX513" fmla="*/ 1211555 w 2133600"/>
              <a:gd name="connsiteY513" fmla="*/ 4107267 h 4805680"/>
              <a:gd name="connsiteX514" fmla="*/ 1211555 w 2133600"/>
              <a:gd name="connsiteY514" fmla="*/ 4103603 h 4805680"/>
              <a:gd name="connsiteX515" fmla="*/ 1218199 w 2133600"/>
              <a:gd name="connsiteY515" fmla="*/ 4103603 h 4805680"/>
              <a:gd name="connsiteX516" fmla="*/ 1221522 w 2133600"/>
              <a:gd name="connsiteY516" fmla="*/ 4088951 h 4805680"/>
              <a:gd name="connsiteX517" fmla="*/ 1224844 w 2133600"/>
              <a:gd name="connsiteY517" fmla="*/ 4074297 h 4805680"/>
              <a:gd name="connsiteX518" fmla="*/ 1231489 w 2133600"/>
              <a:gd name="connsiteY518" fmla="*/ 4070634 h 4805680"/>
              <a:gd name="connsiteX519" fmla="*/ 1231489 w 2133600"/>
              <a:gd name="connsiteY519" fmla="*/ 4066971 h 4805680"/>
              <a:gd name="connsiteX520" fmla="*/ 1231489 w 2133600"/>
              <a:gd name="connsiteY520" fmla="*/ 4063308 h 4805680"/>
              <a:gd name="connsiteX521" fmla="*/ 1231489 w 2133600"/>
              <a:gd name="connsiteY521" fmla="*/ 4055981 h 4805680"/>
              <a:gd name="connsiteX522" fmla="*/ 1238133 w 2133600"/>
              <a:gd name="connsiteY522" fmla="*/ 4052318 h 4805680"/>
              <a:gd name="connsiteX523" fmla="*/ 1238133 w 2133600"/>
              <a:gd name="connsiteY523" fmla="*/ 4048655 h 4805680"/>
              <a:gd name="connsiteX524" fmla="*/ 1238133 w 2133600"/>
              <a:gd name="connsiteY524" fmla="*/ 4041329 h 4805680"/>
              <a:gd name="connsiteX525" fmla="*/ 1238133 w 2133600"/>
              <a:gd name="connsiteY525" fmla="*/ 4030338 h 4805680"/>
              <a:gd name="connsiteX526" fmla="*/ 1243117 w 2133600"/>
              <a:gd name="connsiteY526" fmla="*/ 4030338 h 4805680"/>
              <a:gd name="connsiteX527" fmla="*/ 1244778 w 2133600"/>
              <a:gd name="connsiteY527" fmla="*/ 4030338 h 4805680"/>
              <a:gd name="connsiteX528" fmla="*/ 1241456 w 2133600"/>
              <a:gd name="connsiteY528" fmla="*/ 4026675 h 4805680"/>
              <a:gd name="connsiteX529" fmla="*/ 1238133 w 2133600"/>
              <a:gd name="connsiteY529" fmla="*/ 4026675 h 4805680"/>
              <a:gd name="connsiteX530" fmla="*/ 1244778 w 2133600"/>
              <a:gd name="connsiteY530" fmla="*/ 4019349 h 4805680"/>
              <a:gd name="connsiteX531" fmla="*/ 1251423 w 2133600"/>
              <a:gd name="connsiteY531" fmla="*/ 4019349 h 4805680"/>
              <a:gd name="connsiteX532" fmla="*/ 1251423 w 2133600"/>
              <a:gd name="connsiteY532" fmla="*/ 4015685 h 4805680"/>
              <a:gd name="connsiteX533" fmla="*/ 1251423 w 2133600"/>
              <a:gd name="connsiteY533" fmla="*/ 4008359 h 4805680"/>
              <a:gd name="connsiteX534" fmla="*/ 1251423 w 2133600"/>
              <a:gd name="connsiteY534" fmla="*/ 4004696 h 4805680"/>
              <a:gd name="connsiteX535" fmla="*/ 1251423 w 2133600"/>
              <a:gd name="connsiteY535" fmla="*/ 4001033 h 4805680"/>
              <a:gd name="connsiteX536" fmla="*/ 1251423 w 2133600"/>
              <a:gd name="connsiteY536" fmla="*/ 3997370 h 4805680"/>
              <a:gd name="connsiteX537" fmla="*/ 1258068 w 2133600"/>
              <a:gd name="connsiteY537" fmla="*/ 3993706 h 4805680"/>
              <a:gd name="connsiteX538" fmla="*/ 1251423 w 2133600"/>
              <a:gd name="connsiteY538" fmla="*/ 3990043 h 4805680"/>
              <a:gd name="connsiteX539" fmla="*/ 1251423 w 2133600"/>
              <a:gd name="connsiteY539" fmla="*/ 3986379 h 4805680"/>
              <a:gd name="connsiteX540" fmla="*/ 1258068 w 2133600"/>
              <a:gd name="connsiteY540" fmla="*/ 3986379 h 4805680"/>
              <a:gd name="connsiteX541" fmla="*/ 1251423 w 2133600"/>
              <a:gd name="connsiteY541" fmla="*/ 3979053 h 4805680"/>
              <a:gd name="connsiteX542" fmla="*/ 1258068 w 2133600"/>
              <a:gd name="connsiteY542" fmla="*/ 3979053 h 4805680"/>
              <a:gd name="connsiteX543" fmla="*/ 1258068 w 2133600"/>
              <a:gd name="connsiteY543" fmla="*/ 3971727 h 4805680"/>
              <a:gd name="connsiteX544" fmla="*/ 1258068 w 2133600"/>
              <a:gd name="connsiteY544" fmla="*/ 3968063 h 4805680"/>
              <a:gd name="connsiteX545" fmla="*/ 1258068 w 2133600"/>
              <a:gd name="connsiteY545" fmla="*/ 3964400 h 4805680"/>
              <a:gd name="connsiteX546" fmla="*/ 1258068 w 2133600"/>
              <a:gd name="connsiteY546" fmla="*/ 3960737 h 4805680"/>
              <a:gd name="connsiteX547" fmla="*/ 1264712 w 2133600"/>
              <a:gd name="connsiteY547" fmla="*/ 3953411 h 4805680"/>
              <a:gd name="connsiteX548" fmla="*/ 1264712 w 2133600"/>
              <a:gd name="connsiteY548" fmla="*/ 3949748 h 4805680"/>
              <a:gd name="connsiteX549" fmla="*/ 1264712 w 2133600"/>
              <a:gd name="connsiteY549" fmla="*/ 3946084 h 4805680"/>
              <a:gd name="connsiteX550" fmla="*/ 1271359 w 2133600"/>
              <a:gd name="connsiteY550" fmla="*/ 3946084 h 4805680"/>
              <a:gd name="connsiteX551" fmla="*/ 1271359 w 2133600"/>
              <a:gd name="connsiteY551" fmla="*/ 3942421 h 4805680"/>
              <a:gd name="connsiteX552" fmla="*/ 1271359 w 2133600"/>
              <a:gd name="connsiteY552" fmla="*/ 3938758 h 4805680"/>
              <a:gd name="connsiteX553" fmla="*/ 1264712 w 2133600"/>
              <a:gd name="connsiteY553" fmla="*/ 3938758 h 4805680"/>
              <a:gd name="connsiteX554" fmla="*/ 1268035 w 2133600"/>
              <a:gd name="connsiteY554" fmla="*/ 3936926 h 4805680"/>
              <a:gd name="connsiteX555" fmla="*/ 1271359 w 2133600"/>
              <a:gd name="connsiteY555" fmla="*/ 3935094 h 4805680"/>
              <a:gd name="connsiteX556" fmla="*/ 1271359 w 2133600"/>
              <a:gd name="connsiteY556" fmla="*/ 3931431 h 4805680"/>
              <a:gd name="connsiteX557" fmla="*/ 1271359 w 2133600"/>
              <a:gd name="connsiteY557" fmla="*/ 3927768 h 4805680"/>
              <a:gd name="connsiteX558" fmla="*/ 1278003 w 2133600"/>
              <a:gd name="connsiteY558" fmla="*/ 3924104 h 4805680"/>
              <a:gd name="connsiteX559" fmla="*/ 1278003 w 2133600"/>
              <a:gd name="connsiteY559" fmla="*/ 3916778 h 4805680"/>
              <a:gd name="connsiteX560" fmla="*/ 1284648 w 2133600"/>
              <a:gd name="connsiteY560" fmla="*/ 3913115 h 4805680"/>
              <a:gd name="connsiteX561" fmla="*/ 1278003 w 2133600"/>
              <a:gd name="connsiteY561" fmla="*/ 3909452 h 4805680"/>
              <a:gd name="connsiteX562" fmla="*/ 1281326 w 2133600"/>
              <a:gd name="connsiteY562" fmla="*/ 3907620 h 4805680"/>
              <a:gd name="connsiteX563" fmla="*/ 1284648 w 2133600"/>
              <a:gd name="connsiteY563" fmla="*/ 3905789 h 4805680"/>
              <a:gd name="connsiteX564" fmla="*/ 1284648 w 2133600"/>
              <a:gd name="connsiteY564" fmla="*/ 3898462 h 4805680"/>
              <a:gd name="connsiteX565" fmla="*/ 1284648 w 2133600"/>
              <a:gd name="connsiteY565" fmla="*/ 3894799 h 4805680"/>
              <a:gd name="connsiteX566" fmla="*/ 1291293 w 2133600"/>
              <a:gd name="connsiteY566" fmla="*/ 3880145 h 4805680"/>
              <a:gd name="connsiteX567" fmla="*/ 1291293 w 2133600"/>
              <a:gd name="connsiteY567" fmla="*/ 3872819 h 4805680"/>
              <a:gd name="connsiteX568" fmla="*/ 1291293 w 2133600"/>
              <a:gd name="connsiteY568" fmla="*/ 3869156 h 4805680"/>
              <a:gd name="connsiteX569" fmla="*/ 1297938 w 2133600"/>
              <a:gd name="connsiteY569" fmla="*/ 3869156 h 4805680"/>
              <a:gd name="connsiteX570" fmla="*/ 1297938 w 2133600"/>
              <a:gd name="connsiteY570" fmla="*/ 3865493 h 4805680"/>
              <a:gd name="connsiteX571" fmla="*/ 1297938 w 2133600"/>
              <a:gd name="connsiteY571" fmla="*/ 3861830 h 4805680"/>
              <a:gd name="connsiteX572" fmla="*/ 1297938 w 2133600"/>
              <a:gd name="connsiteY572" fmla="*/ 3858166 h 4805680"/>
              <a:gd name="connsiteX573" fmla="*/ 1297938 w 2133600"/>
              <a:gd name="connsiteY573" fmla="*/ 3854503 h 4805680"/>
              <a:gd name="connsiteX574" fmla="*/ 1304582 w 2133600"/>
              <a:gd name="connsiteY574" fmla="*/ 3854503 h 4805680"/>
              <a:gd name="connsiteX575" fmla="*/ 1299599 w 2133600"/>
              <a:gd name="connsiteY575" fmla="*/ 3853588 h 4805680"/>
              <a:gd name="connsiteX576" fmla="*/ 1304582 w 2133600"/>
              <a:gd name="connsiteY576" fmla="*/ 3850840 h 4805680"/>
              <a:gd name="connsiteX577" fmla="*/ 1301260 w 2133600"/>
              <a:gd name="connsiteY577" fmla="*/ 3849009 h 4805680"/>
              <a:gd name="connsiteX578" fmla="*/ 1297938 w 2133600"/>
              <a:gd name="connsiteY578" fmla="*/ 3847177 h 4805680"/>
              <a:gd name="connsiteX579" fmla="*/ 1304582 w 2133600"/>
              <a:gd name="connsiteY579" fmla="*/ 3843513 h 4805680"/>
              <a:gd name="connsiteX580" fmla="*/ 1304582 w 2133600"/>
              <a:gd name="connsiteY580" fmla="*/ 3839850 h 4805680"/>
              <a:gd name="connsiteX581" fmla="*/ 1304582 w 2133600"/>
              <a:gd name="connsiteY581" fmla="*/ 3836187 h 4805680"/>
              <a:gd name="connsiteX582" fmla="*/ 1311227 w 2133600"/>
              <a:gd name="connsiteY582" fmla="*/ 3836187 h 4805680"/>
              <a:gd name="connsiteX583" fmla="*/ 1304582 w 2133600"/>
              <a:gd name="connsiteY583" fmla="*/ 3832523 h 4805680"/>
              <a:gd name="connsiteX584" fmla="*/ 1307905 w 2133600"/>
              <a:gd name="connsiteY584" fmla="*/ 3827029 h 4805680"/>
              <a:gd name="connsiteX585" fmla="*/ 1311227 w 2133600"/>
              <a:gd name="connsiteY585" fmla="*/ 3821534 h 4805680"/>
              <a:gd name="connsiteX586" fmla="*/ 1312704 w 2133600"/>
              <a:gd name="connsiteY586" fmla="*/ 3815835 h 4805680"/>
              <a:gd name="connsiteX587" fmla="*/ 1312888 w 2133600"/>
              <a:gd name="connsiteY587" fmla="*/ 3816039 h 4805680"/>
              <a:gd name="connsiteX588" fmla="*/ 1317872 w 2133600"/>
              <a:gd name="connsiteY588" fmla="*/ 3814208 h 4805680"/>
              <a:gd name="connsiteX589" fmla="*/ 1317872 w 2133600"/>
              <a:gd name="connsiteY589" fmla="*/ 3810544 h 4805680"/>
              <a:gd name="connsiteX590" fmla="*/ 1324516 w 2133600"/>
              <a:gd name="connsiteY590" fmla="*/ 3810544 h 4805680"/>
              <a:gd name="connsiteX591" fmla="*/ 1324516 w 2133600"/>
              <a:gd name="connsiteY591" fmla="*/ 3814208 h 4805680"/>
              <a:gd name="connsiteX592" fmla="*/ 1317872 w 2133600"/>
              <a:gd name="connsiteY592" fmla="*/ 3814208 h 4805680"/>
              <a:gd name="connsiteX593" fmla="*/ 1313885 w 2133600"/>
              <a:gd name="connsiteY593" fmla="*/ 3814208 h 4805680"/>
              <a:gd name="connsiteX594" fmla="*/ 1216465 w 2133600"/>
              <a:gd name="connsiteY594" fmla="*/ 3807836 h 4805680"/>
              <a:gd name="connsiteX595" fmla="*/ 1214877 w 2133600"/>
              <a:gd name="connsiteY595" fmla="*/ 3818786 h 4805680"/>
              <a:gd name="connsiteX596" fmla="*/ 1204910 w 2133600"/>
              <a:gd name="connsiteY596" fmla="*/ 3850840 h 4805680"/>
              <a:gd name="connsiteX597" fmla="*/ 1204910 w 2133600"/>
              <a:gd name="connsiteY597" fmla="*/ 3854503 h 4805680"/>
              <a:gd name="connsiteX598" fmla="*/ 1204910 w 2133600"/>
              <a:gd name="connsiteY598" fmla="*/ 3858166 h 4805680"/>
              <a:gd name="connsiteX599" fmla="*/ 1198265 w 2133600"/>
              <a:gd name="connsiteY599" fmla="*/ 3878314 h 4805680"/>
              <a:gd name="connsiteX600" fmla="*/ 1191620 w 2133600"/>
              <a:gd name="connsiteY600" fmla="*/ 3894799 h 4805680"/>
              <a:gd name="connsiteX601" fmla="*/ 1188298 w 2133600"/>
              <a:gd name="connsiteY601" fmla="*/ 3900294 h 4805680"/>
              <a:gd name="connsiteX602" fmla="*/ 1184976 w 2133600"/>
              <a:gd name="connsiteY602" fmla="*/ 3905789 h 4805680"/>
              <a:gd name="connsiteX603" fmla="*/ 1178329 w 2133600"/>
              <a:gd name="connsiteY603" fmla="*/ 3920441 h 4805680"/>
              <a:gd name="connsiteX604" fmla="*/ 1171685 w 2133600"/>
              <a:gd name="connsiteY604" fmla="*/ 3935094 h 4805680"/>
              <a:gd name="connsiteX605" fmla="*/ 1171685 w 2133600"/>
              <a:gd name="connsiteY605" fmla="*/ 3931431 h 4805680"/>
              <a:gd name="connsiteX606" fmla="*/ 1175007 w 2133600"/>
              <a:gd name="connsiteY606" fmla="*/ 3920441 h 4805680"/>
              <a:gd name="connsiteX607" fmla="*/ 1178329 w 2133600"/>
              <a:gd name="connsiteY607" fmla="*/ 3909452 h 4805680"/>
              <a:gd name="connsiteX608" fmla="*/ 1181653 w 2133600"/>
              <a:gd name="connsiteY608" fmla="*/ 3898462 h 4805680"/>
              <a:gd name="connsiteX609" fmla="*/ 1184976 w 2133600"/>
              <a:gd name="connsiteY609" fmla="*/ 3887472 h 4805680"/>
              <a:gd name="connsiteX610" fmla="*/ 1191620 w 2133600"/>
              <a:gd name="connsiteY610" fmla="*/ 3887472 h 4805680"/>
              <a:gd name="connsiteX611" fmla="*/ 1191620 w 2133600"/>
              <a:gd name="connsiteY611" fmla="*/ 3883809 h 4805680"/>
              <a:gd name="connsiteX612" fmla="*/ 1191620 w 2133600"/>
              <a:gd name="connsiteY612" fmla="*/ 3880145 h 4805680"/>
              <a:gd name="connsiteX613" fmla="*/ 1191620 w 2133600"/>
              <a:gd name="connsiteY613" fmla="*/ 3876482 h 4805680"/>
              <a:gd name="connsiteX614" fmla="*/ 1191620 w 2133600"/>
              <a:gd name="connsiteY614" fmla="*/ 3869156 h 4805680"/>
              <a:gd name="connsiteX615" fmla="*/ 1194943 w 2133600"/>
              <a:gd name="connsiteY615" fmla="*/ 3861830 h 4805680"/>
              <a:gd name="connsiteX616" fmla="*/ 1198265 w 2133600"/>
              <a:gd name="connsiteY616" fmla="*/ 3850840 h 4805680"/>
              <a:gd name="connsiteX617" fmla="*/ 1198265 w 2133600"/>
              <a:gd name="connsiteY617" fmla="*/ 3847177 h 4805680"/>
              <a:gd name="connsiteX618" fmla="*/ 1198265 w 2133600"/>
              <a:gd name="connsiteY618" fmla="*/ 3843513 h 4805680"/>
              <a:gd name="connsiteX619" fmla="*/ 1204910 w 2133600"/>
              <a:gd name="connsiteY619" fmla="*/ 3839850 h 4805680"/>
              <a:gd name="connsiteX620" fmla="*/ 1204910 w 2133600"/>
              <a:gd name="connsiteY620" fmla="*/ 3836187 h 4805680"/>
              <a:gd name="connsiteX621" fmla="*/ 1204910 w 2133600"/>
              <a:gd name="connsiteY621" fmla="*/ 3832523 h 4805680"/>
              <a:gd name="connsiteX622" fmla="*/ 1211555 w 2133600"/>
              <a:gd name="connsiteY622" fmla="*/ 3810544 h 4805680"/>
              <a:gd name="connsiteX623" fmla="*/ 1317872 w 2133600"/>
              <a:gd name="connsiteY623" fmla="*/ 3799555 h 4805680"/>
              <a:gd name="connsiteX624" fmla="*/ 1317872 w 2133600"/>
              <a:gd name="connsiteY624" fmla="*/ 3803218 h 4805680"/>
              <a:gd name="connsiteX625" fmla="*/ 1324516 w 2133600"/>
              <a:gd name="connsiteY625" fmla="*/ 3806881 h 4805680"/>
              <a:gd name="connsiteX626" fmla="*/ 1317872 w 2133600"/>
              <a:gd name="connsiteY626" fmla="*/ 3806881 h 4805680"/>
              <a:gd name="connsiteX627" fmla="*/ 1311227 w 2133600"/>
              <a:gd name="connsiteY627" fmla="*/ 3806881 h 4805680"/>
              <a:gd name="connsiteX628" fmla="*/ 1317872 w 2133600"/>
              <a:gd name="connsiteY628" fmla="*/ 3799555 h 4805680"/>
              <a:gd name="connsiteX629" fmla="*/ 1317872 w 2133600"/>
              <a:gd name="connsiteY629" fmla="*/ 3795891 h 4805680"/>
              <a:gd name="connsiteX630" fmla="*/ 1322855 w 2133600"/>
              <a:gd name="connsiteY630" fmla="*/ 3795891 h 4805680"/>
              <a:gd name="connsiteX631" fmla="*/ 1324516 w 2133600"/>
              <a:gd name="connsiteY631" fmla="*/ 3795891 h 4805680"/>
              <a:gd name="connsiteX632" fmla="*/ 1317872 w 2133600"/>
              <a:gd name="connsiteY632" fmla="*/ 3799555 h 4805680"/>
              <a:gd name="connsiteX633" fmla="*/ 1384321 w 2133600"/>
              <a:gd name="connsiteY633" fmla="*/ 3792228 h 4805680"/>
              <a:gd name="connsiteX634" fmla="*/ 1390965 w 2133600"/>
              <a:gd name="connsiteY634" fmla="*/ 3795891 h 4805680"/>
              <a:gd name="connsiteX635" fmla="*/ 1390965 w 2133600"/>
              <a:gd name="connsiteY635" fmla="*/ 3799555 h 4805680"/>
              <a:gd name="connsiteX636" fmla="*/ 1390965 w 2133600"/>
              <a:gd name="connsiteY636" fmla="*/ 3803218 h 4805680"/>
              <a:gd name="connsiteX637" fmla="*/ 1384321 w 2133600"/>
              <a:gd name="connsiteY637" fmla="*/ 3814208 h 4805680"/>
              <a:gd name="connsiteX638" fmla="*/ 1384321 w 2133600"/>
              <a:gd name="connsiteY638" fmla="*/ 3810544 h 4805680"/>
              <a:gd name="connsiteX639" fmla="*/ 1380333 w 2133600"/>
              <a:gd name="connsiteY639" fmla="*/ 3812009 h 4805680"/>
              <a:gd name="connsiteX640" fmla="*/ 1377676 w 2133600"/>
              <a:gd name="connsiteY640" fmla="*/ 3810544 h 4805680"/>
              <a:gd name="connsiteX641" fmla="*/ 1379337 w 2133600"/>
              <a:gd name="connsiteY641" fmla="*/ 3812376 h 4805680"/>
              <a:gd name="connsiteX642" fmla="*/ 1380333 w 2133600"/>
              <a:gd name="connsiteY642" fmla="*/ 3812009 h 4805680"/>
              <a:gd name="connsiteX643" fmla="*/ 1380998 w 2133600"/>
              <a:gd name="connsiteY643" fmla="*/ 3812376 h 4805680"/>
              <a:gd name="connsiteX644" fmla="*/ 1384321 w 2133600"/>
              <a:gd name="connsiteY644" fmla="*/ 3817871 h 4805680"/>
              <a:gd name="connsiteX645" fmla="*/ 1384321 w 2133600"/>
              <a:gd name="connsiteY645" fmla="*/ 3821534 h 4805680"/>
              <a:gd name="connsiteX646" fmla="*/ 1377676 w 2133600"/>
              <a:gd name="connsiteY646" fmla="*/ 3825197 h 4805680"/>
              <a:gd name="connsiteX647" fmla="*/ 1377676 w 2133600"/>
              <a:gd name="connsiteY647" fmla="*/ 3836187 h 4805680"/>
              <a:gd name="connsiteX648" fmla="*/ 1377676 w 2133600"/>
              <a:gd name="connsiteY648" fmla="*/ 3839850 h 4805680"/>
              <a:gd name="connsiteX649" fmla="*/ 1371031 w 2133600"/>
              <a:gd name="connsiteY649" fmla="*/ 3854503 h 4805680"/>
              <a:gd name="connsiteX650" fmla="*/ 1364386 w 2133600"/>
              <a:gd name="connsiteY650" fmla="*/ 3869156 h 4805680"/>
              <a:gd name="connsiteX651" fmla="*/ 1364386 w 2133600"/>
              <a:gd name="connsiteY651" fmla="*/ 3878314 h 4805680"/>
              <a:gd name="connsiteX652" fmla="*/ 1364386 w 2133600"/>
              <a:gd name="connsiteY652" fmla="*/ 3887472 h 4805680"/>
              <a:gd name="connsiteX653" fmla="*/ 1357740 w 2133600"/>
              <a:gd name="connsiteY653" fmla="*/ 3891135 h 4805680"/>
              <a:gd name="connsiteX654" fmla="*/ 1354418 w 2133600"/>
              <a:gd name="connsiteY654" fmla="*/ 3898462 h 4805680"/>
              <a:gd name="connsiteX655" fmla="*/ 1351095 w 2133600"/>
              <a:gd name="connsiteY655" fmla="*/ 3905789 h 4805680"/>
              <a:gd name="connsiteX656" fmla="*/ 1347773 w 2133600"/>
              <a:gd name="connsiteY656" fmla="*/ 3913115 h 4805680"/>
              <a:gd name="connsiteX657" fmla="*/ 1344451 w 2133600"/>
              <a:gd name="connsiteY657" fmla="*/ 3924104 h 4805680"/>
              <a:gd name="connsiteX658" fmla="*/ 1344451 w 2133600"/>
              <a:gd name="connsiteY658" fmla="*/ 3920441 h 4805680"/>
              <a:gd name="connsiteX659" fmla="*/ 1341128 w 2133600"/>
              <a:gd name="connsiteY659" fmla="*/ 3924104 h 4805680"/>
              <a:gd name="connsiteX660" fmla="*/ 1337806 w 2133600"/>
              <a:gd name="connsiteY660" fmla="*/ 3927768 h 4805680"/>
              <a:gd name="connsiteX661" fmla="*/ 1344451 w 2133600"/>
              <a:gd name="connsiteY661" fmla="*/ 3927768 h 4805680"/>
              <a:gd name="connsiteX662" fmla="*/ 1331161 w 2133600"/>
              <a:gd name="connsiteY662" fmla="*/ 3968063 h 4805680"/>
              <a:gd name="connsiteX663" fmla="*/ 1321194 w 2133600"/>
              <a:gd name="connsiteY663" fmla="*/ 3973558 h 4805680"/>
              <a:gd name="connsiteX664" fmla="*/ 1317872 w 2133600"/>
              <a:gd name="connsiteY664" fmla="*/ 3979053 h 4805680"/>
              <a:gd name="connsiteX665" fmla="*/ 1314549 w 2133600"/>
              <a:gd name="connsiteY665" fmla="*/ 3982716 h 4805680"/>
              <a:gd name="connsiteX666" fmla="*/ 1311227 w 2133600"/>
              <a:gd name="connsiteY666" fmla="*/ 3986379 h 4805680"/>
              <a:gd name="connsiteX667" fmla="*/ 1317872 w 2133600"/>
              <a:gd name="connsiteY667" fmla="*/ 3986379 h 4805680"/>
              <a:gd name="connsiteX668" fmla="*/ 1311227 w 2133600"/>
              <a:gd name="connsiteY668" fmla="*/ 3997370 h 4805680"/>
              <a:gd name="connsiteX669" fmla="*/ 1311227 w 2133600"/>
              <a:gd name="connsiteY669" fmla="*/ 4015685 h 4805680"/>
              <a:gd name="connsiteX670" fmla="*/ 1297938 w 2133600"/>
              <a:gd name="connsiteY670" fmla="*/ 4063308 h 4805680"/>
              <a:gd name="connsiteX671" fmla="*/ 1284648 w 2133600"/>
              <a:gd name="connsiteY671" fmla="*/ 4110930 h 4805680"/>
              <a:gd name="connsiteX672" fmla="*/ 1264712 w 2133600"/>
              <a:gd name="connsiteY672" fmla="*/ 4154889 h 4805680"/>
              <a:gd name="connsiteX673" fmla="*/ 1244778 w 2133600"/>
              <a:gd name="connsiteY673" fmla="*/ 4198848 h 4805680"/>
              <a:gd name="connsiteX674" fmla="*/ 1238133 w 2133600"/>
              <a:gd name="connsiteY674" fmla="*/ 4217163 h 4805680"/>
              <a:gd name="connsiteX675" fmla="*/ 1238133 w 2133600"/>
              <a:gd name="connsiteY675" fmla="*/ 4220827 h 4805680"/>
              <a:gd name="connsiteX676" fmla="*/ 1231489 w 2133600"/>
              <a:gd name="connsiteY676" fmla="*/ 4237311 h 4805680"/>
              <a:gd name="connsiteX677" fmla="*/ 1224844 w 2133600"/>
              <a:gd name="connsiteY677" fmla="*/ 4253796 h 4805680"/>
              <a:gd name="connsiteX678" fmla="*/ 1224844 w 2133600"/>
              <a:gd name="connsiteY678" fmla="*/ 4257459 h 4805680"/>
              <a:gd name="connsiteX679" fmla="*/ 1224844 w 2133600"/>
              <a:gd name="connsiteY679" fmla="*/ 4261122 h 4805680"/>
              <a:gd name="connsiteX680" fmla="*/ 1208232 w 2133600"/>
              <a:gd name="connsiteY680" fmla="*/ 4303250 h 4805680"/>
              <a:gd name="connsiteX681" fmla="*/ 1191620 w 2133600"/>
              <a:gd name="connsiteY681" fmla="*/ 4345377 h 4805680"/>
              <a:gd name="connsiteX682" fmla="*/ 1184976 w 2133600"/>
              <a:gd name="connsiteY682" fmla="*/ 4371019 h 4805680"/>
              <a:gd name="connsiteX683" fmla="*/ 1165040 w 2133600"/>
              <a:gd name="connsiteY683" fmla="*/ 4402157 h 4805680"/>
              <a:gd name="connsiteX684" fmla="*/ 1151750 w 2133600"/>
              <a:gd name="connsiteY684" fmla="*/ 4433295 h 4805680"/>
              <a:gd name="connsiteX685" fmla="*/ 1145106 w 2133600"/>
              <a:gd name="connsiteY685" fmla="*/ 4429631 h 4805680"/>
              <a:gd name="connsiteX686" fmla="*/ 1145106 w 2133600"/>
              <a:gd name="connsiteY686" fmla="*/ 4418641 h 4805680"/>
              <a:gd name="connsiteX687" fmla="*/ 1145106 w 2133600"/>
              <a:gd name="connsiteY687" fmla="*/ 4400325 h 4805680"/>
              <a:gd name="connsiteX688" fmla="*/ 1151750 w 2133600"/>
              <a:gd name="connsiteY688" fmla="*/ 4378346 h 4805680"/>
              <a:gd name="connsiteX689" fmla="*/ 1158395 w 2133600"/>
              <a:gd name="connsiteY689" fmla="*/ 4378346 h 4805680"/>
              <a:gd name="connsiteX690" fmla="*/ 1178329 w 2133600"/>
              <a:gd name="connsiteY690" fmla="*/ 4330723 h 4805680"/>
              <a:gd name="connsiteX691" fmla="*/ 1178329 w 2133600"/>
              <a:gd name="connsiteY691" fmla="*/ 4319734 h 4805680"/>
              <a:gd name="connsiteX692" fmla="*/ 1184976 w 2133600"/>
              <a:gd name="connsiteY692" fmla="*/ 4319734 h 4805680"/>
              <a:gd name="connsiteX693" fmla="*/ 1178329 w 2133600"/>
              <a:gd name="connsiteY693" fmla="*/ 4312408 h 4805680"/>
              <a:gd name="connsiteX694" fmla="*/ 1184976 w 2133600"/>
              <a:gd name="connsiteY694" fmla="*/ 4312408 h 4805680"/>
              <a:gd name="connsiteX695" fmla="*/ 1184976 w 2133600"/>
              <a:gd name="connsiteY695" fmla="*/ 4308744 h 4805680"/>
              <a:gd name="connsiteX696" fmla="*/ 1184976 w 2133600"/>
              <a:gd name="connsiteY696" fmla="*/ 4301418 h 4805680"/>
              <a:gd name="connsiteX697" fmla="*/ 1184976 w 2133600"/>
              <a:gd name="connsiteY697" fmla="*/ 4290428 h 4805680"/>
              <a:gd name="connsiteX698" fmla="*/ 1191620 w 2133600"/>
              <a:gd name="connsiteY698" fmla="*/ 4290428 h 4805680"/>
              <a:gd name="connsiteX699" fmla="*/ 1198265 w 2133600"/>
              <a:gd name="connsiteY699" fmla="*/ 4253796 h 4805680"/>
              <a:gd name="connsiteX700" fmla="*/ 1198265 w 2133600"/>
              <a:gd name="connsiteY700" fmla="*/ 4246470 h 4805680"/>
              <a:gd name="connsiteX701" fmla="*/ 1198265 w 2133600"/>
              <a:gd name="connsiteY701" fmla="*/ 4239142 h 4805680"/>
              <a:gd name="connsiteX702" fmla="*/ 1198265 w 2133600"/>
              <a:gd name="connsiteY702" fmla="*/ 4231816 h 4805680"/>
              <a:gd name="connsiteX703" fmla="*/ 1204910 w 2133600"/>
              <a:gd name="connsiteY703" fmla="*/ 4231816 h 4805680"/>
              <a:gd name="connsiteX704" fmla="*/ 1204910 w 2133600"/>
              <a:gd name="connsiteY704" fmla="*/ 4228153 h 4805680"/>
              <a:gd name="connsiteX705" fmla="*/ 1204910 w 2133600"/>
              <a:gd name="connsiteY705" fmla="*/ 4224490 h 4805680"/>
              <a:gd name="connsiteX706" fmla="*/ 1204910 w 2133600"/>
              <a:gd name="connsiteY706" fmla="*/ 4217163 h 4805680"/>
              <a:gd name="connsiteX707" fmla="*/ 1211555 w 2133600"/>
              <a:gd name="connsiteY707" fmla="*/ 4217163 h 4805680"/>
              <a:gd name="connsiteX708" fmla="*/ 1211555 w 2133600"/>
              <a:gd name="connsiteY708" fmla="*/ 4213500 h 4805680"/>
              <a:gd name="connsiteX709" fmla="*/ 1218199 w 2133600"/>
              <a:gd name="connsiteY709" fmla="*/ 4213500 h 4805680"/>
              <a:gd name="connsiteX710" fmla="*/ 1231489 w 2133600"/>
              <a:gd name="connsiteY710" fmla="*/ 4165878 h 4805680"/>
              <a:gd name="connsiteX711" fmla="*/ 1231489 w 2133600"/>
              <a:gd name="connsiteY711" fmla="*/ 4162215 h 4805680"/>
              <a:gd name="connsiteX712" fmla="*/ 1231489 w 2133600"/>
              <a:gd name="connsiteY712" fmla="*/ 4154889 h 4805680"/>
              <a:gd name="connsiteX713" fmla="*/ 1238133 w 2133600"/>
              <a:gd name="connsiteY713" fmla="*/ 4154889 h 4805680"/>
              <a:gd name="connsiteX714" fmla="*/ 1238133 w 2133600"/>
              <a:gd name="connsiteY714" fmla="*/ 4147562 h 4805680"/>
              <a:gd name="connsiteX715" fmla="*/ 1238133 w 2133600"/>
              <a:gd name="connsiteY715" fmla="*/ 4140235 h 4805680"/>
              <a:gd name="connsiteX716" fmla="*/ 1244778 w 2133600"/>
              <a:gd name="connsiteY716" fmla="*/ 4140235 h 4805680"/>
              <a:gd name="connsiteX717" fmla="*/ 1244778 w 2133600"/>
              <a:gd name="connsiteY717" fmla="*/ 4132909 h 4805680"/>
              <a:gd name="connsiteX718" fmla="*/ 1244778 w 2133600"/>
              <a:gd name="connsiteY718" fmla="*/ 4129245 h 4805680"/>
              <a:gd name="connsiteX719" fmla="*/ 1244778 w 2133600"/>
              <a:gd name="connsiteY719" fmla="*/ 4125582 h 4805680"/>
              <a:gd name="connsiteX720" fmla="*/ 1244778 w 2133600"/>
              <a:gd name="connsiteY720" fmla="*/ 4114593 h 4805680"/>
              <a:gd name="connsiteX721" fmla="*/ 1251423 w 2133600"/>
              <a:gd name="connsiteY721" fmla="*/ 4114593 h 4805680"/>
              <a:gd name="connsiteX722" fmla="*/ 1251423 w 2133600"/>
              <a:gd name="connsiteY722" fmla="*/ 4099940 h 4805680"/>
              <a:gd name="connsiteX723" fmla="*/ 1254745 w 2133600"/>
              <a:gd name="connsiteY723" fmla="*/ 4098109 h 4805680"/>
              <a:gd name="connsiteX724" fmla="*/ 1258068 w 2133600"/>
              <a:gd name="connsiteY724" fmla="*/ 4096277 h 4805680"/>
              <a:gd name="connsiteX725" fmla="*/ 1254745 w 2133600"/>
              <a:gd name="connsiteY725" fmla="*/ 4092614 h 4805680"/>
              <a:gd name="connsiteX726" fmla="*/ 1251423 w 2133600"/>
              <a:gd name="connsiteY726" fmla="*/ 4088951 h 4805680"/>
              <a:gd name="connsiteX727" fmla="*/ 1258068 w 2133600"/>
              <a:gd name="connsiteY727" fmla="*/ 4077960 h 4805680"/>
              <a:gd name="connsiteX728" fmla="*/ 1261390 w 2133600"/>
              <a:gd name="connsiteY728" fmla="*/ 4079792 h 4805680"/>
              <a:gd name="connsiteX729" fmla="*/ 1264712 w 2133600"/>
              <a:gd name="connsiteY729" fmla="*/ 4081623 h 4805680"/>
              <a:gd name="connsiteX730" fmla="*/ 1271359 w 2133600"/>
              <a:gd name="connsiteY730" fmla="*/ 4077960 h 4805680"/>
              <a:gd name="connsiteX731" fmla="*/ 1271359 w 2133600"/>
              <a:gd name="connsiteY731" fmla="*/ 4070634 h 4805680"/>
              <a:gd name="connsiteX732" fmla="*/ 1268035 w 2133600"/>
              <a:gd name="connsiteY732" fmla="*/ 4066971 h 4805680"/>
              <a:gd name="connsiteX733" fmla="*/ 1264712 w 2133600"/>
              <a:gd name="connsiteY733" fmla="*/ 4059644 h 4805680"/>
              <a:gd name="connsiteX734" fmla="*/ 1271359 w 2133600"/>
              <a:gd name="connsiteY734" fmla="*/ 4059644 h 4805680"/>
              <a:gd name="connsiteX735" fmla="*/ 1264712 w 2133600"/>
              <a:gd name="connsiteY735" fmla="*/ 4052318 h 4805680"/>
              <a:gd name="connsiteX736" fmla="*/ 1271359 w 2133600"/>
              <a:gd name="connsiteY736" fmla="*/ 4052318 h 4805680"/>
              <a:gd name="connsiteX737" fmla="*/ 1264712 w 2133600"/>
              <a:gd name="connsiteY737" fmla="*/ 4048655 h 4805680"/>
              <a:gd name="connsiteX738" fmla="*/ 1264712 w 2133600"/>
              <a:gd name="connsiteY738" fmla="*/ 4044992 h 4805680"/>
              <a:gd name="connsiteX739" fmla="*/ 1271359 w 2133600"/>
              <a:gd name="connsiteY739" fmla="*/ 4041329 h 4805680"/>
              <a:gd name="connsiteX740" fmla="*/ 1278003 w 2133600"/>
              <a:gd name="connsiteY740" fmla="*/ 4044992 h 4805680"/>
              <a:gd name="connsiteX741" fmla="*/ 1278003 w 2133600"/>
              <a:gd name="connsiteY741" fmla="*/ 4037664 h 4805680"/>
              <a:gd name="connsiteX742" fmla="*/ 1271359 w 2133600"/>
              <a:gd name="connsiteY742" fmla="*/ 4034001 h 4805680"/>
              <a:gd name="connsiteX743" fmla="*/ 1271359 w 2133600"/>
              <a:gd name="connsiteY743" fmla="*/ 4026675 h 4805680"/>
              <a:gd name="connsiteX744" fmla="*/ 1278003 w 2133600"/>
              <a:gd name="connsiteY744" fmla="*/ 4026675 h 4805680"/>
              <a:gd name="connsiteX745" fmla="*/ 1271359 w 2133600"/>
              <a:gd name="connsiteY745" fmla="*/ 4015685 h 4805680"/>
              <a:gd name="connsiteX746" fmla="*/ 1278003 w 2133600"/>
              <a:gd name="connsiteY746" fmla="*/ 4019349 h 4805680"/>
              <a:gd name="connsiteX747" fmla="*/ 1284648 w 2133600"/>
              <a:gd name="connsiteY747" fmla="*/ 4001033 h 4805680"/>
              <a:gd name="connsiteX748" fmla="*/ 1278003 w 2133600"/>
              <a:gd name="connsiteY748" fmla="*/ 4001033 h 4805680"/>
              <a:gd name="connsiteX749" fmla="*/ 1284648 w 2133600"/>
              <a:gd name="connsiteY749" fmla="*/ 3997370 h 4805680"/>
              <a:gd name="connsiteX750" fmla="*/ 1284648 w 2133600"/>
              <a:gd name="connsiteY750" fmla="*/ 3993706 h 4805680"/>
              <a:gd name="connsiteX751" fmla="*/ 1291293 w 2133600"/>
              <a:gd name="connsiteY751" fmla="*/ 3975390 h 4805680"/>
              <a:gd name="connsiteX752" fmla="*/ 1284648 w 2133600"/>
              <a:gd name="connsiteY752" fmla="*/ 3968063 h 4805680"/>
              <a:gd name="connsiteX753" fmla="*/ 1291293 w 2133600"/>
              <a:gd name="connsiteY753" fmla="*/ 3971727 h 4805680"/>
              <a:gd name="connsiteX754" fmla="*/ 1291293 w 2133600"/>
              <a:gd name="connsiteY754" fmla="*/ 3968063 h 4805680"/>
              <a:gd name="connsiteX755" fmla="*/ 1291293 w 2133600"/>
              <a:gd name="connsiteY755" fmla="*/ 3964400 h 4805680"/>
              <a:gd name="connsiteX756" fmla="*/ 1291293 w 2133600"/>
              <a:gd name="connsiteY756" fmla="*/ 3960737 h 4805680"/>
              <a:gd name="connsiteX757" fmla="*/ 1297938 w 2133600"/>
              <a:gd name="connsiteY757" fmla="*/ 3960737 h 4805680"/>
              <a:gd name="connsiteX758" fmla="*/ 1297938 w 2133600"/>
              <a:gd name="connsiteY758" fmla="*/ 3957074 h 4805680"/>
              <a:gd name="connsiteX759" fmla="*/ 1297938 w 2133600"/>
              <a:gd name="connsiteY759" fmla="*/ 3953411 h 4805680"/>
              <a:gd name="connsiteX760" fmla="*/ 1297938 w 2133600"/>
              <a:gd name="connsiteY760" fmla="*/ 3946084 h 4805680"/>
              <a:gd name="connsiteX761" fmla="*/ 1304582 w 2133600"/>
              <a:gd name="connsiteY761" fmla="*/ 3949748 h 4805680"/>
              <a:gd name="connsiteX762" fmla="*/ 1301260 w 2133600"/>
              <a:gd name="connsiteY762" fmla="*/ 3946084 h 4805680"/>
              <a:gd name="connsiteX763" fmla="*/ 1297938 w 2133600"/>
              <a:gd name="connsiteY763" fmla="*/ 3942421 h 4805680"/>
              <a:gd name="connsiteX764" fmla="*/ 1304582 w 2133600"/>
              <a:gd name="connsiteY764" fmla="*/ 3942421 h 4805680"/>
              <a:gd name="connsiteX765" fmla="*/ 1297938 w 2133600"/>
              <a:gd name="connsiteY765" fmla="*/ 3935094 h 4805680"/>
              <a:gd name="connsiteX766" fmla="*/ 1304582 w 2133600"/>
              <a:gd name="connsiteY766" fmla="*/ 3927768 h 4805680"/>
              <a:gd name="connsiteX767" fmla="*/ 1304582 w 2133600"/>
              <a:gd name="connsiteY767" fmla="*/ 3916778 h 4805680"/>
              <a:gd name="connsiteX768" fmla="*/ 1311227 w 2133600"/>
              <a:gd name="connsiteY768" fmla="*/ 3920441 h 4805680"/>
              <a:gd name="connsiteX769" fmla="*/ 1311227 w 2133600"/>
              <a:gd name="connsiteY769" fmla="*/ 3916778 h 4805680"/>
              <a:gd name="connsiteX770" fmla="*/ 1317872 w 2133600"/>
              <a:gd name="connsiteY770" fmla="*/ 3909452 h 4805680"/>
              <a:gd name="connsiteX771" fmla="*/ 1311227 w 2133600"/>
              <a:gd name="connsiteY771" fmla="*/ 3905789 h 4805680"/>
              <a:gd name="connsiteX772" fmla="*/ 1314549 w 2133600"/>
              <a:gd name="connsiteY772" fmla="*/ 3902125 h 4805680"/>
              <a:gd name="connsiteX773" fmla="*/ 1317872 w 2133600"/>
              <a:gd name="connsiteY773" fmla="*/ 3894799 h 4805680"/>
              <a:gd name="connsiteX774" fmla="*/ 1317872 w 2133600"/>
              <a:gd name="connsiteY774" fmla="*/ 3898462 h 4805680"/>
              <a:gd name="connsiteX775" fmla="*/ 1324516 w 2133600"/>
              <a:gd name="connsiteY775" fmla="*/ 3896631 h 4805680"/>
              <a:gd name="connsiteX776" fmla="*/ 1324516 w 2133600"/>
              <a:gd name="connsiteY776" fmla="*/ 3891135 h 4805680"/>
              <a:gd name="connsiteX777" fmla="*/ 1317872 w 2133600"/>
              <a:gd name="connsiteY777" fmla="*/ 3891135 h 4805680"/>
              <a:gd name="connsiteX778" fmla="*/ 1324516 w 2133600"/>
              <a:gd name="connsiteY778" fmla="*/ 3883809 h 4805680"/>
              <a:gd name="connsiteX779" fmla="*/ 1321194 w 2133600"/>
              <a:gd name="connsiteY779" fmla="*/ 3881977 h 4805680"/>
              <a:gd name="connsiteX780" fmla="*/ 1317872 w 2133600"/>
              <a:gd name="connsiteY780" fmla="*/ 3880145 h 4805680"/>
              <a:gd name="connsiteX781" fmla="*/ 1324516 w 2133600"/>
              <a:gd name="connsiteY781" fmla="*/ 3869156 h 4805680"/>
              <a:gd name="connsiteX782" fmla="*/ 1331161 w 2133600"/>
              <a:gd name="connsiteY782" fmla="*/ 3861830 h 4805680"/>
              <a:gd name="connsiteX783" fmla="*/ 1331161 w 2133600"/>
              <a:gd name="connsiteY783" fmla="*/ 3858166 h 4805680"/>
              <a:gd name="connsiteX784" fmla="*/ 1337806 w 2133600"/>
              <a:gd name="connsiteY784" fmla="*/ 3858166 h 4805680"/>
              <a:gd name="connsiteX785" fmla="*/ 1334483 w 2133600"/>
              <a:gd name="connsiteY785" fmla="*/ 3854503 h 4805680"/>
              <a:gd name="connsiteX786" fmla="*/ 1331161 w 2133600"/>
              <a:gd name="connsiteY786" fmla="*/ 3847177 h 4805680"/>
              <a:gd name="connsiteX787" fmla="*/ 1337806 w 2133600"/>
              <a:gd name="connsiteY787" fmla="*/ 3847177 h 4805680"/>
              <a:gd name="connsiteX788" fmla="*/ 1331161 w 2133600"/>
              <a:gd name="connsiteY788" fmla="*/ 3843513 h 4805680"/>
              <a:gd name="connsiteX789" fmla="*/ 1337806 w 2133600"/>
              <a:gd name="connsiteY789" fmla="*/ 3839850 h 4805680"/>
              <a:gd name="connsiteX790" fmla="*/ 1344451 w 2133600"/>
              <a:gd name="connsiteY790" fmla="*/ 3839850 h 4805680"/>
              <a:gd name="connsiteX791" fmla="*/ 1344451 w 2133600"/>
              <a:gd name="connsiteY791" fmla="*/ 3836187 h 4805680"/>
              <a:gd name="connsiteX792" fmla="*/ 1344451 w 2133600"/>
              <a:gd name="connsiteY792" fmla="*/ 3832523 h 4805680"/>
              <a:gd name="connsiteX793" fmla="*/ 1351095 w 2133600"/>
              <a:gd name="connsiteY793" fmla="*/ 3832523 h 4805680"/>
              <a:gd name="connsiteX794" fmla="*/ 1344451 w 2133600"/>
              <a:gd name="connsiteY794" fmla="*/ 3828860 h 4805680"/>
              <a:gd name="connsiteX795" fmla="*/ 1351095 w 2133600"/>
              <a:gd name="connsiteY795" fmla="*/ 3828860 h 4805680"/>
              <a:gd name="connsiteX796" fmla="*/ 1357740 w 2133600"/>
              <a:gd name="connsiteY796" fmla="*/ 3825197 h 4805680"/>
              <a:gd name="connsiteX797" fmla="*/ 1357740 w 2133600"/>
              <a:gd name="connsiteY797" fmla="*/ 3821534 h 4805680"/>
              <a:gd name="connsiteX798" fmla="*/ 1357740 w 2133600"/>
              <a:gd name="connsiteY798" fmla="*/ 3817871 h 4805680"/>
              <a:gd name="connsiteX799" fmla="*/ 1364386 w 2133600"/>
              <a:gd name="connsiteY799" fmla="*/ 3817871 h 4805680"/>
              <a:gd name="connsiteX800" fmla="*/ 1371031 w 2133600"/>
              <a:gd name="connsiteY800" fmla="*/ 3810544 h 4805680"/>
              <a:gd name="connsiteX801" fmla="*/ 1377676 w 2133600"/>
              <a:gd name="connsiteY801" fmla="*/ 3803218 h 4805680"/>
              <a:gd name="connsiteX802" fmla="*/ 1380998 w 2133600"/>
              <a:gd name="connsiteY802" fmla="*/ 3799555 h 4805680"/>
              <a:gd name="connsiteX803" fmla="*/ 1384321 w 2133600"/>
              <a:gd name="connsiteY803" fmla="*/ 3795891 h 4805680"/>
              <a:gd name="connsiteX804" fmla="*/ 1324516 w 2133600"/>
              <a:gd name="connsiteY804" fmla="*/ 3788564 h 4805680"/>
              <a:gd name="connsiteX805" fmla="*/ 1324516 w 2133600"/>
              <a:gd name="connsiteY805" fmla="*/ 3792228 h 4805680"/>
              <a:gd name="connsiteX806" fmla="*/ 1317872 w 2133600"/>
              <a:gd name="connsiteY806" fmla="*/ 3792228 h 4805680"/>
              <a:gd name="connsiteX807" fmla="*/ 1324516 w 2133600"/>
              <a:gd name="connsiteY807" fmla="*/ 3788564 h 4805680"/>
              <a:gd name="connsiteX808" fmla="*/ 1397610 w 2133600"/>
              <a:gd name="connsiteY808" fmla="*/ 3773912 h 4805680"/>
              <a:gd name="connsiteX809" fmla="*/ 1397610 w 2133600"/>
              <a:gd name="connsiteY809" fmla="*/ 3777575 h 4805680"/>
              <a:gd name="connsiteX810" fmla="*/ 1390965 w 2133600"/>
              <a:gd name="connsiteY810" fmla="*/ 3777575 h 4805680"/>
              <a:gd name="connsiteX811" fmla="*/ 629289 w 2133600"/>
              <a:gd name="connsiteY811" fmla="*/ 3756694 h 4805680"/>
              <a:gd name="connsiteX812" fmla="*/ 628754 w 2133600"/>
              <a:gd name="connsiteY812" fmla="*/ 3760233 h 4805680"/>
              <a:gd name="connsiteX813" fmla="*/ 623770 w 2133600"/>
              <a:gd name="connsiteY813" fmla="*/ 3760233 h 4805680"/>
              <a:gd name="connsiteX814" fmla="*/ 627093 w 2133600"/>
              <a:gd name="connsiteY814" fmla="*/ 3758401 h 4805680"/>
              <a:gd name="connsiteX815" fmla="*/ 626262 w 2133600"/>
              <a:gd name="connsiteY815" fmla="*/ 3757028 h 4805680"/>
              <a:gd name="connsiteX816" fmla="*/ 1477348 w 2133600"/>
              <a:gd name="connsiteY816" fmla="*/ 3751933 h 4805680"/>
              <a:gd name="connsiteX817" fmla="*/ 1483993 w 2133600"/>
              <a:gd name="connsiteY817" fmla="*/ 3751933 h 4805680"/>
              <a:gd name="connsiteX818" fmla="*/ 1477348 w 2133600"/>
              <a:gd name="connsiteY818" fmla="*/ 3753764 h 4805680"/>
              <a:gd name="connsiteX819" fmla="*/ 690219 w 2133600"/>
              <a:gd name="connsiteY819" fmla="*/ 3734591 h 4805680"/>
              <a:gd name="connsiteX820" fmla="*/ 690561 w 2133600"/>
              <a:gd name="connsiteY820" fmla="*/ 3734591 h 4805680"/>
              <a:gd name="connsiteX821" fmla="*/ 690488 w 2133600"/>
              <a:gd name="connsiteY821" fmla="*/ 3734739 h 4805680"/>
              <a:gd name="connsiteX822" fmla="*/ 577256 w 2133600"/>
              <a:gd name="connsiteY822" fmla="*/ 3723601 h 4805680"/>
              <a:gd name="connsiteX823" fmla="*/ 580090 w 2133600"/>
              <a:gd name="connsiteY823" fmla="*/ 3723601 h 4805680"/>
              <a:gd name="connsiteX824" fmla="*/ 577256 w 2133600"/>
              <a:gd name="connsiteY824" fmla="*/ 3731414 h 4805680"/>
              <a:gd name="connsiteX825" fmla="*/ 577256 w 2133600"/>
              <a:gd name="connsiteY825" fmla="*/ 3730927 h 4805680"/>
              <a:gd name="connsiteX826" fmla="*/ 577256 w 2133600"/>
              <a:gd name="connsiteY826" fmla="*/ 3727264 h 4805680"/>
              <a:gd name="connsiteX827" fmla="*/ 577256 w 2133600"/>
              <a:gd name="connsiteY827" fmla="*/ 3723601 h 4805680"/>
              <a:gd name="connsiteX828" fmla="*/ 696864 w 2133600"/>
              <a:gd name="connsiteY828" fmla="*/ 3719938 h 4805680"/>
              <a:gd name="connsiteX829" fmla="*/ 697810 w 2133600"/>
              <a:gd name="connsiteY829" fmla="*/ 3719938 h 4805680"/>
              <a:gd name="connsiteX830" fmla="*/ 696864 w 2133600"/>
              <a:gd name="connsiteY830" fmla="*/ 3721851 h 4805680"/>
              <a:gd name="connsiteX831" fmla="*/ 709822 w 2133600"/>
              <a:gd name="connsiteY831" fmla="*/ 3701108 h 4805680"/>
              <a:gd name="connsiteX832" fmla="*/ 706546 w 2133600"/>
              <a:gd name="connsiteY832" fmla="*/ 3704721 h 4805680"/>
              <a:gd name="connsiteX833" fmla="*/ 706546 w 2133600"/>
              <a:gd name="connsiteY833" fmla="*/ 3708384 h 4805680"/>
              <a:gd name="connsiteX834" fmla="*/ 703509 w 2133600"/>
              <a:gd name="connsiteY834" fmla="*/ 3711733 h 4805680"/>
              <a:gd name="connsiteX835" fmla="*/ 703509 w 2133600"/>
              <a:gd name="connsiteY835" fmla="*/ 3708948 h 4805680"/>
              <a:gd name="connsiteX836" fmla="*/ 703509 w 2133600"/>
              <a:gd name="connsiteY836" fmla="*/ 3705284 h 4805680"/>
              <a:gd name="connsiteX837" fmla="*/ 716798 w 2133600"/>
              <a:gd name="connsiteY837" fmla="*/ 3683305 h 4805680"/>
              <a:gd name="connsiteX838" fmla="*/ 716798 w 2133600"/>
              <a:gd name="connsiteY838" fmla="*/ 3686831 h 4805680"/>
              <a:gd name="connsiteX839" fmla="*/ 714852 w 2133600"/>
              <a:gd name="connsiteY839" fmla="*/ 3687368 h 4805680"/>
              <a:gd name="connsiteX840" fmla="*/ 716798 w 2133600"/>
              <a:gd name="connsiteY840" fmla="*/ 3689692 h 4805680"/>
              <a:gd name="connsiteX841" fmla="*/ 716798 w 2133600"/>
              <a:gd name="connsiteY841" fmla="*/ 3690067 h 4805680"/>
              <a:gd name="connsiteX842" fmla="*/ 713191 w 2133600"/>
              <a:gd name="connsiteY842" fmla="*/ 3690067 h 4805680"/>
              <a:gd name="connsiteX843" fmla="*/ 716093 w 2133600"/>
              <a:gd name="connsiteY843" fmla="*/ 3691668 h 4805680"/>
              <a:gd name="connsiteX844" fmla="*/ 711814 w 2133600"/>
              <a:gd name="connsiteY844" fmla="*/ 3697958 h 4805680"/>
              <a:gd name="connsiteX845" fmla="*/ 711692 w 2133600"/>
              <a:gd name="connsiteY845" fmla="*/ 3699047 h 4805680"/>
              <a:gd name="connsiteX846" fmla="*/ 711417 w 2133600"/>
              <a:gd name="connsiteY846" fmla="*/ 3699350 h 4805680"/>
              <a:gd name="connsiteX847" fmla="*/ 710153 w 2133600"/>
              <a:gd name="connsiteY847" fmla="*/ 3697958 h 4805680"/>
              <a:gd name="connsiteX848" fmla="*/ 710153 w 2133600"/>
              <a:gd name="connsiteY848" fmla="*/ 3694295 h 4805680"/>
              <a:gd name="connsiteX849" fmla="*/ 710153 w 2133600"/>
              <a:gd name="connsiteY849" fmla="*/ 3690632 h 4805680"/>
              <a:gd name="connsiteX850" fmla="*/ 713476 w 2133600"/>
              <a:gd name="connsiteY850" fmla="*/ 3686969 h 4805680"/>
              <a:gd name="connsiteX851" fmla="*/ 716798 w 2133600"/>
              <a:gd name="connsiteY851" fmla="*/ 3683305 h 4805680"/>
              <a:gd name="connsiteX852" fmla="*/ 716798 w 2133600"/>
              <a:gd name="connsiteY852" fmla="*/ 3673740 h 4805680"/>
              <a:gd name="connsiteX853" fmla="*/ 719835 w 2133600"/>
              <a:gd name="connsiteY853" fmla="*/ 3675415 h 4805680"/>
              <a:gd name="connsiteX854" fmla="*/ 719835 w 2133600"/>
              <a:gd name="connsiteY854" fmla="*/ 3681631 h 4805680"/>
              <a:gd name="connsiteX855" fmla="*/ 716798 w 2133600"/>
              <a:gd name="connsiteY855" fmla="*/ 3683305 h 4805680"/>
              <a:gd name="connsiteX856" fmla="*/ 716798 w 2133600"/>
              <a:gd name="connsiteY856" fmla="*/ 3679642 h 4805680"/>
              <a:gd name="connsiteX857" fmla="*/ 1503927 w 2133600"/>
              <a:gd name="connsiteY857" fmla="*/ 3660352 h 4805680"/>
              <a:gd name="connsiteX858" fmla="*/ 1517217 w 2133600"/>
              <a:gd name="connsiteY858" fmla="*/ 3660352 h 4805680"/>
              <a:gd name="connsiteX859" fmla="*/ 1517217 w 2133600"/>
              <a:gd name="connsiteY859" fmla="*/ 3667678 h 4805680"/>
              <a:gd name="connsiteX860" fmla="*/ 1510572 w 2133600"/>
              <a:gd name="connsiteY860" fmla="*/ 3664015 h 4805680"/>
              <a:gd name="connsiteX861" fmla="*/ 1510572 w 2133600"/>
              <a:gd name="connsiteY861" fmla="*/ 3667678 h 4805680"/>
              <a:gd name="connsiteX862" fmla="*/ 1503927 w 2133600"/>
              <a:gd name="connsiteY862" fmla="*/ 3664015 h 4805680"/>
              <a:gd name="connsiteX863" fmla="*/ 1507250 w 2133600"/>
              <a:gd name="connsiteY863" fmla="*/ 3662183 h 4805680"/>
              <a:gd name="connsiteX864" fmla="*/ 1503927 w 2133600"/>
              <a:gd name="connsiteY864" fmla="*/ 3660352 h 4805680"/>
              <a:gd name="connsiteX865" fmla="*/ 706546 w 2133600"/>
              <a:gd name="connsiteY865" fmla="*/ 3657099 h 4805680"/>
              <a:gd name="connsiteX866" fmla="*/ 710153 w 2133600"/>
              <a:gd name="connsiteY866" fmla="*/ 3657099 h 4805680"/>
              <a:gd name="connsiteX867" fmla="*/ 710153 w 2133600"/>
              <a:gd name="connsiteY867" fmla="*/ 3657662 h 4805680"/>
              <a:gd name="connsiteX868" fmla="*/ 706831 w 2133600"/>
              <a:gd name="connsiteY868" fmla="*/ 3668652 h 4805680"/>
              <a:gd name="connsiteX869" fmla="*/ 703509 w 2133600"/>
              <a:gd name="connsiteY869" fmla="*/ 3679642 h 4805680"/>
              <a:gd name="connsiteX870" fmla="*/ 703509 w 2133600"/>
              <a:gd name="connsiteY870" fmla="*/ 3683305 h 4805680"/>
              <a:gd name="connsiteX871" fmla="*/ 683574 w 2133600"/>
              <a:gd name="connsiteY871" fmla="*/ 3738254 h 4805680"/>
              <a:gd name="connsiteX872" fmla="*/ 676930 w 2133600"/>
              <a:gd name="connsiteY872" fmla="*/ 3752906 h 4805680"/>
              <a:gd name="connsiteX873" fmla="*/ 656994 w 2133600"/>
              <a:gd name="connsiteY873" fmla="*/ 3793202 h 4805680"/>
              <a:gd name="connsiteX874" fmla="*/ 656994 w 2133600"/>
              <a:gd name="connsiteY874" fmla="*/ 3782213 h 4805680"/>
              <a:gd name="connsiteX875" fmla="*/ 660316 w 2133600"/>
              <a:gd name="connsiteY875" fmla="*/ 3769392 h 4805680"/>
              <a:gd name="connsiteX876" fmla="*/ 663639 w 2133600"/>
              <a:gd name="connsiteY876" fmla="*/ 3756570 h 4805680"/>
              <a:gd name="connsiteX877" fmla="*/ 672202 w 2133600"/>
              <a:gd name="connsiteY877" fmla="*/ 3737690 h 4805680"/>
              <a:gd name="connsiteX878" fmla="*/ 673323 w 2133600"/>
              <a:gd name="connsiteY878" fmla="*/ 3737690 h 4805680"/>
              <a:gd name="connsiteX879" fmla="*/ 673323 w 2133600"/>
              <a:gd name="connsiteY879" fmla="*/ 3735218 h 4805680"/>
              <a:gd name="connsiteX880" fmla="*/ 675524 w 2133600"/>
              <a:gd name="connsiteY880" fmla="*/ 3730363 h 4805680"/>
              <a:gd name="connsiteX881" fmla="*/ 679967 w 2133600"/>
              <a:gd name="connsiteY881" fmla="*/ 3730363 h 4805680"/>
              <a:gd name="connsiteX882" fmla="*/ 679967 w 2133600"/>
              <a:gd name="connsiteY882" fmla="*/ 3726700 h 4805680"/>
              <a:gd name="connsiteX883" fmla="*/ 679967 w 2133600"/>
              <a:gd name="connsiteY883" fmla="*/ 3723037 h 4805680"/>
              <a:gd name="connsiteX884" fmla="*/ 679967 w 2133600"/>
              <a:gd name="connsiteY884" fmla="*/ 3719374 h 4805680"/>
              <a:gd name="connsiteX885" fmla="*/ 686612 w 2133600"/>
              <a:gd name="connsiteY885" fmla="*/ 3715711 h 4805680"/>
              <a:gd name="connsiteX886" fmla="*/ 686612 w 2133600"/>
              <a:gd name="connsiteY886" fmla="*/ 3712047 h 4805680"/>
              <a:gd name="connsiteX887" fmla="*/ 686612 w 2133600"/>
              <a:gd name="connsiteY887" fmla="*/ 3708384 h 4805680"/>
              <a:gd name="connsiteX888" fmla="*/ 686612 w 2133600"/>
              <a:gd name="connsiteY888" fmla="*/ 3704721 h 4805680"/>
              <a:gd name="connsiteX889" fmla="*/ 693257 w 2133600"/>
              <a:gd name="connsiteY889" fmla="*/ 3701057 h 4805680"/>
              <a:gd name="connsiteX890" fmla="*/ 693257 w 2133600"/>
              <a:gd name="connsiteY890" fmla="*/ 3697394 h 4805680"/>
              <a:gd name="connsiteX891" fmla="*/ 693257 w 2133600"/>
              <a:gd name="connsiteY891" fmla="*/ 3693731 h 4805680"/>
              <a:gd name="connsiteX892" fmla="*/ 693257 w 2133600"/>
              <a:gd name="connsiteY892" fmla="*/ 3690067 h 4805680"/>
              <a:gd name="connsiteX893" fmla="*/ 696579 w 2133600"/>
              <a:gd name="connsiteY893" fmla="*/ 3688236 h 4805680"/>
              <a:gd name="connsiteX894" fmla="*/ 699901 w 2133600"/>
              <a:gd name="connsiteY894" fmla="*/ 3686404 h 4805680"/>
              <a:gd name="connsiteX895" fmla="*/ 699901 w 2133600"/>
              <a:gd name="connsiteY895" fmla="*/ 3682741 h 4805680"/>
              <a:gd name="connsiteX896" fmla="*/ 699901 w 2133600"/>
              <a:gd name="connsiteY896" fmla="*/ 3679078 h 4805680"/>
              <a:gd name="connsiteX897" fmla="*/ 699901 w 2133600"/>
              <a:gd name="connsiteY897" fmla="*/ 3675415 h 4805680"/>
              <a:gd name="connsiteX898" fmla="*/ 699901 w 2133600"/>
              <a:gd name="connsiteY898" fmla="*/ 3671752 h 4805680"/>
              <a:gd name="connsiteX899" fmla="*/ 706546 w 2133600"/>
              <a:gd name="connsiteY899" fmla="*/ 3668089 h 4805680"/>
              <a:gd name="connsiteX900" fmla="*/ 706546 w 2133600"/>
              <a:gd name="connsiteY900" fmla="*/ 3664425 h 4805680"/>
              <a:gd name="connsiteX901" fmla="*/ 706546 w 2133600"/>
              <a:gd name="connsiteY901" fmla="*/ 3660762 h 4805680"/>
              <a:gd name="connsiteX902" fmla="*/ 706546 w 2133600"/>
              <a:gd name="connsiteY902" fmla="*/ 3657099 h 4805680"/>
              <a:gd name="connsiteX903" fmla="*/ 721995 w 2133600"/>
              <a:gd name="connsiteY903" fmla="*/ 3628684 h 4805680"/>
              <a:gd name="connsiteX904" fmla="*/ 720990 w 2133600"/>
              <a:gd name="connsiteY904" fmla="*/ 3631456 h 4805680"/>
              <a:gd name="connsiteX905" fmla="*/ 719835 w 2133600"/>
              <a:gd name="connsiteY905" fmla="*/ 3631456 h 4805680"/>
              <a:gd name="connsiteX906" fmla="*/ 719835 w 2133600"/>
              <a:gd name="connsiteY906" fmla="*/ 3629875 h 4805680"/>
              <a:gd name="connsiteX907" fmla="*/ 558531 w 2133600"/>
              <a:gd name="connsiteY907" fmla="*/ 3603047 h 4805680"/>
              <a:gd name="connsiteX908" fmla="*/ 570611 w 2133600"/>
              <a:gd name="connsiteY908" fmla="*/ 3606377 h 4805680"/>
              <a:gd name="connsiteX909" fmla="*/ 570611 w 2133600"/>
              <a:gd name="connsiteY909" fmla="*/ 3617366 h 4805680"/>
              <a:gd name="connsiteX910" fmla="*/ 563966 w 2133600"/>
              <a:gd name="connsiteY910" fmla="*/ 3624693 h 4805680"/>
              <a:gd name="connsiteX911" fmla="*/ 553999 w 2133600"/>
              <a:gd name="connsiteY911" fmla="*/ 3643010 h 4805680"/>
              <a:gd name="connsiteX912" fmla="*/ 544032 w 2133600"/>
              <a:gd name="connsiteY912" fmla="*/ 3661325 h 4805680"/>
              <a:gd name="connsiteX913" fmla="*/ 550676 w 2133600"/>
              <a:gd name="connsiteY913" fmla="*/ 3624693 h 4805680"/>
              <a:gd name="connsiteX914" fmla="*/ 558982 w 2133600"/>
              <a:gd name="connsiteY914" fmla="*/ 3601798 h 4805680"/>
              <a:gd name="connsiteX915" fmla="*/ 558531 w 2133600"/>
              <a:gd name="connsiteY915" fmla="*/ 3603047 h 4805680"/>
              <a:gd name="connsiteX916" fmla="*/ 557321 w 2133600"/>
              <a:gd name="connsiteY916" fmla="*/ 3602714 h 4805680"/>
              <a:gd name="connsiteX917" fmla="*/ 563966 w 2133600"/>
              <a:gd name="connsiteY917" fmla="*/ 3588061 h 4805680"/>
              <a:gd name="connsiteX918" fmla="*/ 563966 w 2133600"/>
              <a:gd name="connsiteY918" fmla="*/ 3599051 h 4805680"/>
              <a:gd name="connsiteX919" fmla="*/ 558982 w 2133600"/>
              <a:gd name="connsiteY919" fmla="*/ 3601798 h 4805680"/>
              <a:gd name="connsiteX920" fmla="*/ 444359 w 2133600"/>
              <a:gd name="connsiteY920" fmla="*/ 3573408 h 4805680"/>
              <a:gd name="connsiteX921" fmla="*/ 444359 w 2133600"/>
              <a:gd name="connsiteY921" fmla="*/ 3577071 h 4805680"/>
              <a:gd name="connsiteX922" fmla="*/ 444359 w 2133600"/>
              <a:gd name="connsiteY922" fmla="*/ 3580735 h 4805680"/>
              <a:gd name="connsiteX923" fmla="*/ 444359 w 2133600"/>
              <a:gd name="connsiteY923" fmla="*/ 3584398 h 4805680"/>
              <a:gd name="connsiteX924" fmla="*/ 451004 w 2133600"/>
              <a:gd name="connsiteY924" fmla="*/ 3580735 h 4805680"/>
              <a:gd name="connsiteX925" fmla="*/ 451004 w 2133600"/>
              <a:gd name="connsiteY925" fmla="*/ 3577071 h 4805680"/>
              <a:gd name="connsiteX926" fmla="*/ 451004 w 2133600"/>
              <a:gd name="connsiteY926" fmla="*/ 3573408 h 4805680"/>
              <a:gd name="connsiteX927" fmla="*/ 570142 w 2133600"/>
              <a:gd name="connsiteY927" fmla="*/ 3547456 h 4805680"/>
              <a:gd name="connsiteX928" fmla="*/ 570611 w 2133600"/>
              <a:gd name="connsiteY928" fmla="*/ 3547765 h 4805680"/>
              <a:gd name="connsiteX929" fmla="*/ 570086 w 2133600"/>
              <a:gd name="connsiteY929" fmla="*/ 3547862 h 4805680"/>
              <a:gd name="connsiteX930" fmla="*/ 640097 w 2133600"/>
              <a:gd name="connsiteY930" fmla="*/ 3542428 h 4805680"/>
              <a:gd name="connsiteX931" fmla="*/ 640097 w 2133600"/>
              <a:gd name="connsiteY931" fmla="*/ 3547201 h 4805680"/>
              <a:gd name="connsiteX932" fmla="*/ 637060 w 2133600"/>
              <a:gd name="connsiteY932" fmla="*/ 3550551 h 4805680"/>
              <a:gd name="connsiteX933" fmla="*/ 637060 w 2133600"/>
              <a:gd name="connsiteY933" fmla="*/ 3544102 h 4805680"/>
              <a:gd name="connsiteX934" fmla="*/ 590547 w 2133600"/>
              <a:gd name="connsiteY934" fmla="*/ 3478163 h 4805680"/>
              <a:gd name="connsiteX935" fmla="*/ 597192 w 2133600"/>
              <a:gd name="connsiteY935" fmla="*/ 3478163 h 4805680"/>
              <a:gd name="connsiteX936" fmla="*/ 590547 w 2133600"/>
              <a:gd name="connsiteY936" fmla="*/ 3500143 h 4805680"/>
              <a:gd name="connsiteX937" fmla="*/ 583902 w 2133600"/>
              <a:gd name="connsiteY937" fmla="*/ 3500143 h 4805680"/>
              <a:gd name="connsiteX938" fmla="*/ 583902 w 2133600"/>
              <a:gd name="connsiteY938" fmla="*/ 3496480 h 4805680"/>
              <a:gd name="connsiteX939" fmla="*/ 587224 w 2133600"/>
              <a:gd name="connsiteY939" fmla="*/ 3494649 h 4805680"/>
              <a:gd name="connsiteX940" fmla="*/ 590547 w 2133600"/>
              <a:gd name="connsiteY940" fmla="*/ 3492817 h 4805680"/>
              <a:gd name="connsiteX941" fmla="*/ 590547 w 2133600"/>
              <a:gd name="connsiteY941" fmla="*/ 3485490 h 4805680"/>
              <a:gd name="connsiteX942" fmla="*/ 590547 w 2133600"/>
              <a:gd name="connsiteY942" fmla="*/ 3481826 h 4805680"/>
              <a:gd name="connsiteX943" fmla="*/ 691369 w 2133600"/>
              <a:gd name="connsiteY943" fmla="*/ 3407458 h 4805680"/>
              <a:gd name="connsiteX944" fmla="*/ 689934 w 2133600"/>
              <a:gd name="connsiteY944" fmla="*/ 3409831 h 4805680"/>
              <a:gd name="connsiteX945" fmla="*/ 686612 w 2133600"/>
              <a:gd name="connsiteY945" fmla="*/ 3415325 h 4805680"/>
              <a:gd name="connsiteX946" fmla="*/ 686612 w 2133600"/>
              <a:gd name="connsiteY946" fmla="*/ 3413744 h 4805680"/>
              <a:gd name="connsiteX947" fmla="*/ 686612 w 2133600"/>
              <a:gd name="connsiteY947" fmla="*/ 3411662 h 4805680"/>
              <a:gd name="connsiteX948" fmla="*/ 686612 w 2133600"/>
              <a:gd name="connsiteY948" fmla="*/ 3410081 h 4805680"/>
              <a:gd name="connsiteX949" fmla="*/ 689366 w 2133600"/>
              <a:gd name="connsiteY949" fmla="*/ 3408562 h 4805680"/>
              <a:gd name="connsiteX950" fmla="*/ 690219 w 2133600"/>
              <a:gd name="connsiteY950" fmla="*/ 3408562 h 4805680"/>
              <a:gd name="connsiteX951" fmla="*/ 690219 w 2133600"/>
              <a:gd name="connsiteY951" fmla="*/ 3408092 h 4805680"/>
              <a:gd name="connsiteX952" fmla="*/ 313123 w 2133600"/>
              <a:gd name="connsiteY952" fmla="*/ 3340793 h 4805680"/>
              <a:gd name="connsiteX953" fmla="*/ 314121 w 2133600"/>
              <a:gd name="connsiteY953" fmla="*/ 3341158 h 4805680"/>
              <a:gd name="connsiteX954" fmla="*/ 311462 w 2133600"/>
              <a:gd name="connsiteY954" fmla="*/ 3342624 h 4805680"/>
              <a:gd name="connsiteX955" fmla="*/ 313123 w 2133600"/>
              <a:gd name="connsiteY955" fmla="*/ 3340793 h 4805680"/>
              <a:gd name="connsiteX956" fmla="*/ 311462 w 2133600"/>
              <a:gd name="connsiteY956" fmla="*/ 3335297 h 4805680"/>
              <a:gd name="connsiteX957" fmla="*/ 311462 w 2133600"/>
              <a:gd name="connsiteY957" fmla="*/ 3338961 h 4805680"/>
              <a:gd name="connsiteX958" fmla="*/ 304817 w 2133600"/>
              <a:gd name="connsiteY958" fmla="*/ 3342624 h 4805680"/>
              <a:gd name="connsiteX959" fmla="*/ 304817 w 2133600"/>
              <a:gd name="connsiteY959" fmla="*/ 3338961 h 4805680"/>
              <a:gd name="connsiteX960" fmla="*/ 311462 w 2133600"/>
              <a:gd name="connsiteY960" fmla="*/ 3335297 h 4805680"/>
              <a:gd name="connsiteX961" fmla="*/ 332254 w 2133600"/>
              <a:gd name="connsiteY961" fmla="*/ 3298193 h 4805680"/>
              <a:gd name="connsiteX962" fmla="*/ 331398 w 2133600"/>
              <a:gd name="connsiteY962" fmla="*/ 3301093 h 4805680"/>
              <a:gd name="connsiteX963" fmla="*/ 331398 w 2133600"/>
              <a:gd name="connsiteY963" fmla="*/ 3298665 h 4805680"/>
              <a:gd name="connsiteX964" fmla="*/ 365028 w 2133600"/>
              <a:gd name="connsiteY964" fmla="*/ 3217849 h 4805680"/>
              <a:gd name="connsiteX965" fmla="*/ 364860 w 2133600"/>
              <a:gd name="connsiteY965" fmla="*/ 3218127 h 4805680"/>
              <a:gd name="connsiteX966" fmla="*/ 364621 w 2133600"/>
              <a:gd name="connsiteY966" fmla="*/ 3218786 h 4805680"/>
              <a:gd name="connsiteX967" fmla="*/ 364621 w 2133600"/>
              <a:gd name="connsiteY967" fmla="*/ 3218074 h 4805680"/>
              <a:gd name="connsiteX968" fmla="*/ 298172 w 2133600"/>
              <a:gd name="connsiteY968" fmla="*/ 3159462 h 4805680"/>
              <a:gd name="connsiteX969" fmla="*/ 298172 w 2133600"/>
              <a:gd name="connsiteY969" fmla="*/ 3166789 h 4805680"/>
              <a:gd name="connsiteX970" fmla="*/ 304817 w 2133600"/>
              <a:gd name="connsiteY970" fmla="*/ 3163125 h 4805680"/>
              <a:gd name="connsiteX971" fmla="*/ 304817 w 2133600"/>
              <a:gd name="connsiteY971" fmla="*/ 3166789 h 4805680"/>
              <a:gd name="connsiteX972" fmla="*/ 298172 w 2133600"/>
              <a:gd name="connsiteY972" fmla="*/ 3170452 h 4805680"/>
              <a:gd name="connsiteX973" fmla="*/ 304817 w 2133600"/>
              <a:gd name="connsiteY973" fmla="*/ 3170452 h 4805680"/>
              <a:gd name="connsiteX974" fmla="*/ 304817 w 2133600"/>
              <a:gd name="connsiteY974" fmla="*/ 3181441 h 4805680"/>
              <a:gd name="connsiteX975" fmla="*/ 298172 w 2133600"/>
              <a:gd name="connsiteY975" fmla="*/ 3188768 h 4805680"/>
              <a:gd name="connsiteX976" fmla="*/ 298172 w 2133600"/>
              <a:gd name="connsiteY976" fmla="*/ 3185105 h 4805680"/>
              <a:gd name="connsiteX977" fmla="*/ 291528 w 2133600"/>
              <a:gd name="connsiteY977" fmla="*/ 3199758 h 4805680"/>
              <a:gd name="connsiteX978" fmla="*/ 289866 w 2133600"/>
              <a:gd name="connsiteY978" fmla="*/ 3207084 h 4805680"/>
              <a:gd name="connsiteX979" fmla="*/ 286781 w 2133600"/>
              <a:gd name="connsiteY979" fmla="*/ 3211620 h 4805680"/>
              <a:gd name="connsiteX980" fmla="*/ 289866 w 2133600"/>
              <a:gd name="connsiteY980" fmla="*/ 3201132 h 4805680"/>
              <a:gd name="connsiteX981" fmla="*/ 291528 w 2133600"/>
              <a:gd name="connsiteY981" fmla="*/ 3186937 h 4805680"/>
              <a:gd name="connsiteX982" fmla="*/ 298172 w 2133600"/>
              <a:gd name="connsiteY982" fmla="*/ 3159462 h 4805680"/>
              <a:gd name="connsiteX983" fmla="*/ 281799 w 2133600"/>
              <a:gd name="connsiteY983" fmla="*/ 3099072 h 4805680"/>
              <a:gd name="connsiteX984" fmla="*/ 281799 w 2133600"/>
              <a:gd name="connsiteY984" fmla="*/ 3102735 h 4805680"/>
              <a:gd name="connsiteX985" fmla="*/ 281799 w 2133600"/>
              <a:gd name="connsiteY985" fmla="*/ 3106399 h 4805680"/>
              <a:gd name="connsiteX986" fmla="*/ 281799 w 2133600"/>
              <a:gd name="connsiteY986" fmla="*/ 3110062 h 4805680"/>
              <a:gd name="connsiteX987" fmla="*/ 288444 w 2133600"/>
              <a:gd name="connsiteY987" fmla="*/ 3106399 h 4805680"/>
              <a:gd name="connsiteX988" fmla="*/ 288444 w 2133600"/>
              <a:gd name="connsiteY988" fmla="*/ 3102735 h 4805680"/>
              <a:gd name="connsiteX989" fmla="*/ 288444 w 2133600"/>
              <a:gd name="connsiteY989" fmla="*/ 3099072 h 4805680"/>
              <a:gd name="connsiteX990" fmla="*/ 1696627 w 2133600"/>
              <a:gd name="connsiteY990" fmla="*/ 3030275 h 4805680"/>
              <a:gd name="connsiteX991" fmla="*/ 1696627 w 2133600"/>
              <a:gd name="connsiteY991" fmla="*/ 3041264 h 4805680"/>
              <a:gd name="connsiteX992" fmla="*/ 1703272 w 2133600"/>
              <a:gd name="connsiteY992" fmla="*/ 3030275 h 4805680"/>
              <a:gd name="connsiteX993" fmla="*/ 1683338 w 2133600"/>
              <a:gd name="connsiteY993" fmla="*/ 3022949 h 4805680"/>
              <a:gd name="connsiteX994" fmla="*/ 1689983 w 2133600"/>
              <a:gd name="connsiteY994" fmla="*/ 3024780 h 4805680"/>
              <a:gd name="connsiteX995" fmla="*/ 1683338 w 2133600"/>
              <a:gd name="connsiteY995" fmla="*/ 3026612 h 4805680"/>
              <a:gd name="connsiteX996" fmla="*/ 1695678 w 2133600"/>
              <a:gd name="connsiteY996" fmla="*/ 3011435 h 4805680"/>
              <a:gd name="connsiteX997" fmla="*/ 1703272 w 2133600"/>
              <a:gd name="connsiteY997" fmla="*/ 3015622 h 4805680"/>
              <a:gd name="connsiteX998" fmla="*/ 1694966 w 2133600"/>
              <a:gd name="connsiteY998" fmla="*/ 3012416 h 4805680"/>
              <a:gd name="connsiteX999" fmla="*/ 1716563 w 2133600"/>
              <a:gd name="connsiteY999" fmla="*/ 2920378 h 4805680"/>
              <a:gd name="connsiteX1000" fmla="*/ 1723208 w 2133600"/>
              <a:gd name="connsiteY1000" fmla="*/ 2920378 h 4805680"/>
              <a:gd name="connsiteX1001" fmla="*/ 1723208 w 2133600"/>
              <a:gd name="connsiteY1001" fmla="*/ 2924041 h 4805680"/>
              <a:gd name="connsiteX1002" fmla="*/ 1716563 w 2133600"/>
              <a:gd name="connsiteY1002" fmla="*/ 2924041 h 4805680"/>
              <a:gd name="connsiteX1003" fmla="*/ 150563 w 2133600"/>
              <a:gd name="connsiteY1003" fmla="*/ 2866457 h 4805680"/>
              <a:gd name="connsiteX1004" fmla="*/ 151561 w 2133600"/>
              <a:gd name="connsiteY1004" fmla="*/ 2866822 h 4805680"/>
              <a:gd name="connsiteX1005" fmla="*/ 148902 w 2133600"/>
              <a:gd name="connsiteY1005" fmla="*/ 2868288 h 4805680"/>
              <a:gd name="connsiteX1006" fmla="*/ 150563 w 2133600"/>
              <a:gd name="connsiteY1006" fmla="*/ 2866457 h 4805680"/>
              <a:gd name="connsiteX1007" fmla="*/ 1729853 w 2133600"/>
              <a:gd name="connsiteY1007" fmla="*/ 2861765 h 4805680"/>
              <a:gd name="connsiteX1008" fmla="*/ 1736497 w 2133600"/>
              <a:gd name="connsiteY1008" fmla="*/ 2861765 h 4805680"/>
              <a:gd name="connsiteX1009" fmla="*/ 1736497 w 2133600"/>
              <a:gd name="connsiteY1009" fmla="*/ 2865430 h 4805680"/>
              <a:gd name="connsiteX1010" fmla="*/ 1729853 w 2133600"/>
              <a:gd name="connsiteY1010" fmla="*/ 2861765 h 4805680"/>
              <a:gd name="connsiteX1011" fmla="*/ 148902 w 2133600"/>
              <a:gd name="connsiteY1011" fmla="*/ 2860961 h 4805680"/>
              <a:gd name="connsiteX1012" fmla="*/ 148902 w 2133600"/>
              <a:gd name="connsiteY1012" fmla="*/ 2864625 h 4805680"/>
              <a:gd name="connsiteX1013" fmla="*/ 142257 w 2133600"/>
              <a:gd name="connsiteY1013" fmla="*/ 2868288 h 4805680"/>
              <a:gd name="connsiteX1014" fmla="*/ 142257 w 2133600"/>
              <a:gd name="connsiteY1014" fmla="*/ 2864625 h 4805680"/>
              <a:gd name="connsiteX1015" fmla="*/ 148902 w 2133600"/>
              <a:gd name="connsiteY1015" fmla="*/ 2860961 h 4805680"/>
              <a:gd name="connsiteX1016" fmla="*/ 1716563 w 2133600"/>
              <a:gd name="connsiteY1016" fmla="*/ 2814143 h 4805680"/>
              <a:gd name="connsiteX1017" fmla="*/ 1723208 w 2133600"/>
              <a:gd name="connsiteY1017" fmla="*/ 2817808 h 4805680"/>
              <a:gd name="connsiteX1018" fmla="*/ 1716563 w 2133600"/>
              <a:gd name="connsiteY1018" fmla="*/ 2817808 h 4805680"/>
              <a:gd name="connsiteX1019" fmla="*/ 1716563 w 2133600"/>
              <a:gd name="connsiteY1019" fmla="*/ 2806817 h 4805680"/>
              <a:gd name="connsiteX1020" fmla="*/ 1725423 w 2133600"/>
              <a:gd name="connsiteY1020" fmla="*/ 2810888 h 4805680"/>
              <a:gd name="connsiteX1021" fmla="*/ 1724869 w 2133600"/>
              <a:gd name="connsiteY1021" fmla="*/ 2810939 h 4805680"/>
              <a:gd name="connsiteX1022" fmla="*/ 1723208 w 2133600"/>
              <a:gd name="connsiteY1022" fmla="*/ 2812312 h 4805680"/>
              <a:gd name="connsiteX1023" fmla="*/ 1716563 w 2133600"/>
              <a:gd name="connsiteY1023" fmla="*/ 2814143 h 4805680"/>
              <a:gd name="connsiteX1024" fmla="*/ 221995 w 2133600"/>
              <a:gd name="connsiteY1024" fmla="*/ 2784034 h 4805680"/>
              <a:gd name="connsiteX1025" fmla="*/ 228640 w 2133600"/>
              <a:gd name="connsiteY1025" fmla="*/ 2784034 h 4805680"/>
              <a:gd name="connsiteX1026" fmla="*/ 228640 w 2133600"/>
              <a:gd name="connsiteY1026" fmla="*/ 2787697 h 4805680"/>
              <a:gd name="connsiteX1027" fmla="*/ 228640 w 2133600"/>
              <a:gd name="connsiteY1027" fmla="*/ 2791360 h 4805680"/>
              <a:gd name="connsiteX1028" fmla="*/ 221995 w 2133600"/>
              <a:gd name="connsiteY1028" fmla="*/ 2791360 h 4805680"/>
              <a:gd name="connsiteX1029" fmla="*/ 221995 w 2133600"/>
              <a:gd name="connsiteY1029" fmla="*/ 2787697 h 4805680"/>
              <a:gd name="connsiteX1030" fmla="*/ 235285 w 2133600"/>
              <a:gd name="connsiteY1030" fmla="*/ 2762055 h 4805680"/>
              <a:gd name="connsiteX1031" fmla="*/ 235285 w 2133600"/>
              <a:gd name="connsiteY1031" fmla="*/ 2776707 h 4805680"/>
              <a:gd name="connsiteX1032" fmla="*/ 241931 w 2133600"/>
              <a:gd name="connsiteY1032" fmla="*/ 2776707 h 4805680"/>
              <a:gd name="connsiteX1033" fmla="*/ 245253 w 2133600"/>
              <a:gd name="connsiteY1033" fmla="*/ 2780370 h 4805680"/>
              <a:gd name="connsiteX1034" fmla="*/ 248576 w 2133600"/>
              <a:gd name="connsiteY1034" fmla="*/ 2784034 h 4805680"/>
              <a:gd name="connsiteX1035" fmla="*/ 235285 w 2133600"/>
              <a:gd name="connsiteY1035" fmla="*/ 2784034 h 4805680"/>
              <a:gd name="connsiteX1036" fmla="*/ 235285 w 2133600"/>
              <a:gd name="connsiteY1036" fmla="*/ 2780370 h 4805680"/>
              <a:gd name="connsiteX1037" fmla="*/ 228640 w 2133600"/>
              <a:gd name="connsiteY1037" fmla="*/ 2784034 h 4805680"/>
              <a:gd name="connsiteX1038" fmla="*/ 228640 w 2133600"/>
              <a:gd name="connsiteY1038" fmla="*/ 2780370 h 4805680"/>
              <a:gd name="connsiteX1039" fmla="*/ 228640 w 2133600"/>
              <a:gd name="connsiteY1039" fmla="*/ 2776707 h 4805680"/>
              <a:gd name="connsiteX1040" fmla="*/ 228640 w 2133600"/>
              <a:gd name="connsiteY1040" fmla="*/ 2773044 h 4805680"/>
              <a:gd name="connsiteX1041" fmla="*/ 228640 w 2133600"/>
              <a:gd name="connsiteY1041" fmla="*/ 2769381 h 4805680"/>
              <a:gd name="connsiteX1042" fmla="*/ 228640 w 2133600"/>
              <a:gd name="connsiteY1042" fmla="*/ 2765718 h 4805680"/>
              <a:gd name="connsiteX1043" fmla="*/ 235285 w 2133600"/>
              <a:gd name="connsiteY1043" fmla="*/ 2762055 h 4805680"/>
              <a:gd name="connsiteX1044" fmla="*/ 1729853 w 2133600"/>
              <a:gd name="connsiteY1044" fmla="*/ 2759195 h 4805680"/>
              <a:gd name="connsiteX1045" fmla="*/ 1736497 w 2133600"/>
              <a:gd name="connsiteY1045" fmla="*/ 2762858 h 4805680"/>
              <a:gd name="connsiteX1046" fmla="*/ 1723208 w 2133600"/>
              <a:gd name="connsiteY1046" fmla="*/ 2762858 h 4805680"/>
              <a:gd name="connsiteX1047" fmla="*/ 1729853 w 2133600"/>
              <a:gd name="connsiteY1047" fmla="*/ 2759195 h 4805680"/>
              <a:gd name="connsiteX1048" fmla="*/ 1770326 w 2133600"/>
              <a:gd name="connsiteY1048" fmla="*/ 2756531 h 4805680"/>
              <a:gd name="connsiteX1049" fmla="*/ 1771382 w 2133600"/>
              <a:gd name="connsiteY1049" fmla="*/ 2757478 h 4805680"/>
              <a:gd name="connsiteX1050" fmla="*/ 1776366 w 2133600"/>
              <a:gd name="connsiteY1050" fmla="*/ 2759195 h 4805680"/>
              <a:gd name="connsiteX1051" fmla="*/ 1771382 w 2133600"/>
              <a:gd name="connsiteY1051" fmla="*/ 2758279 h 4805680"/>
              <a:gd name="connsiteX1052" fmla="*/ 1769910 w 2133600"/>
              <a:gd name="connsiteY1052" fmla="*/ 2755846 h 4805680"/>
              <a:gd name="connsiteX1053" fmla="*/ 1770326 w 2133600"/>
              <a:gd name="connsiteY1053" fmla="*/ 2756531 h 4805680"/>
              <a:gd name="connsiteX1054" fmla="*/ 1769721 w 2133600"/>
              <a:gd name="connsiteY1054" fmla="*/ 2755990 h 4805680"/>
              <a:gd name="connsiteX1055" fmla="*/ 1769721 w 2133600"/>
              <a:gd name="connsiteY1055" fmla="*/ 2755532 h 4805680"/>
              <a:gd name="connsiteX1056" fmla="*/ 1770071 w 2133600"/>
              <a:gd name="connsiteY1056" fmla="*/ 2755725 h 4805680"/>
              <a:gd name="connsiteX1057" fmla="*/ 1769910 w 2133600"/>
              <a:gd name="connsiteY1057" fmla="*/ 2755846 h 4805680"/>
              <a:gd name="connsiteX1058" fmla="*/ 241931 w 2133600"/>
              <a:gd name="connsiteY1058" fmla="*/ 2747401 h 4805680"/>
              <a:gd name="connsiteX1059" fmla="*/ 241931 w 2133600"/>
              <a:gd name="connsiteY1059" fmla="*/ 2751064 h 4805680"/>
              <a:gd name="connsiteX1060" fmla="*/ 235285 w 2133600"/>
              <a:gd name="connsiteY1060" fmla="*/ 2762055 h 4805680"/>
              <a:gd name="connsiteX1061" fmla="*/ 235285 w 2133600"/>
              <a:gd name="connsiteY1061" fmla="*/ 2758390 h 4805680"/>
              <a:gd name="connsiteX1062" fmla="*/ 235285 w 2133600"/>
              <a:gd name="connsiteY1062" fmla="*/ 2754727 h 4805680"/>
              <a:gd name="connsiteX1063" fmla="*/ 241931 w 2133600"/>
              <a:gd name="connsiteY1063" fmla="*/ 2747401 h 4805680"/>
              <a:gd name="connsiteX1064" fmla="*/ 135612 w 2133600"/>
              <a:gd name="connsiteY1064" fmla="*/ 2685126 h 4805680"/>
              <a:gd name="connsiteX1065" fmla="*/ 135612 w 2133600"/>
              <a:gd name="connsiteY1065" fmla="*/ 2692453 h 4805680"/>
              <a:gd name="connsiteX1066" fmla="*/ 142257 w 2133600"/>
              <a:gd name="connsiteY1066" fmla="*/ 2688789 h 4805680"/>
              <a:gd name="connsiteX1067" fmla="*/ 142257 w 2133600"/>
              <a:gd name="connsiteY1067" fmla="*/ 2692453 h 4805680"/>
              <a:gd name="connsiteX1068" fmla="*/ 135612 w 2133600"/>
              <a:gd name="connsiteY1068" fmla="*/ 2696116 h 4805680"/>
              <a:gd name="connsiteX1069" fmla="*/ 142257 w 2133600"/>
              <a:gd name="connsiteY1069" fmla="*/ 2696116 h 4805680"/>
              <a:gd name="connsiteX1070" fmla="*/ 142257 w 2133600"/>
              <a:gd name="connsiteY1070" fmla="*/ 2707105 h 4805680"/>
              <a:gd name="connsiteX1071" fmla="*/ 135612 w 2133600"/>
              <a:gd name="connsiteY1071" fmla="*/ 2714432 h 4805680"/>
              <a:gd name="connsiteX1072" fmla="*/ 135612 w 2133600"/>
              <a:gd name="connsiteY1072" fmla="*/ 2710769 h 4805680"/>
              <a:gd name="connsiteX1073" fmla="*/ 128968 w 2133600"/>
              <a:gd name="connsiteY1073" fmla="*/ 2725422 h 4805680"/>
              <a:gd name="connsiteX1074" fmla="*/ 127306 w 2133600"/>
              <a:gd name="connsiteY1074" fmla="*/ 2732748 h 4805680"/>
              <a:gd name="connsiteX1075" fmla="*/ 124221 w 2133600"/>
              <a:gd name="connsiteY1075" fmla="*/ 2737284 h 4805680"/>
              <a:gd name="connsiteX1076" fmla="*/ 127306 w 2133600"/>
              <a:gd name="connsiteY1076" fmla="*/ 2726796 h 4805680"/>
              <a:gd name="connsiteX1077" fmla="*/ 128968 w 2133600"/>
              <a:gd name="connsiteY1077" fmla="*/ 2712601 h 4805680"/>
              <a:gd name="connsiteX1078" fmla="*/ 135612 w 2133600"/>
              <a:gd name="connsiteY1078" fmla="*/ 2685126 h 4805680"/>
              <a:gd name="connsiteX1079" fmla="*/ 168838 w 2133600"/>
              <a:gd name="connsiteY1079" fmla="*/ 2549586 h 4805680"/>
              <a:gd name="connsiteX1080" fmla="*/ 168838 w 2133600"/>
              <a:gd name="connsiteY1080" fmla="*/ 2553249 h 4805680"/>
              <a:gd name="connsiteX1081" fmla="*/ 175482 w 2133600"/>
              <a:gd name="connsiteY1081" fmla="*/ 2553249 h 4805680"/>
              <a:gd name="connsiteX1082" fmla="*/ 174375 w 2133600"/>
              <a:gd name="connsiteY1082" fmla="*/ 2551418 h 4805680"/>
              <a:gd name="connsiteX1083" fmla="*/ 175482 w 2133600"/>
              <a:gd name="connsiteY1083" fmla="*/ 2549586 h 4805680"/>
              <a:gd name="connsiteX1084" fmla="*/ 173821 w 2133600"/>
              <a:gd name="connsiteY1084" fmla="*/ 2550502 h 4805680"/>
              <a:gd name="connsiteX1085" fmla="*/ 168838 w 2133600"/>
              <a:gd name="connsiteY1085" fmla="*/ 2549586 h 4805680"/>
              <a:gd name="connsiteX1086" fmla="*/ 1819558 w 2133600"/>
              <a:gd name="connsiteY1086" fmla="*/ 2548559 h 4805680"/>
              <a:gd name="connsiteX1087" fmla="*/ 1819559 w 2133600"/>
              <a:gd name="connsiteY1087" fmla="*/ 2548560 h 4805680"/>
              <a:gd name="connsiteX1088" fmla="*/ 1809591 w 2133600"/>
              <a:gd name="connsiteY1088" fmla="*/ 2550391 h 4805680"/>
              <a:gd name="connsiteX1089" fmla="*/ 1819558 w 2133600"/>
              <a:gd name="connsiteY1089" fmla="*/ 2548559 h 4805680"/>
              <a:gd name="connsiteX1090" fmla="*/ 208706 w 2133600"/>
              <a:gd name="connsiteY1090" fmla="*/ 2454342 h 4805680"/>
              <a:gd name="connsiteX1091" fmla="*/ 215350 w 2133600"/>
              <a:gd name="connsiteY1091" fmla="*/ 2461668 h 4805680"/>
              <a:gd name="connsiteX1092" fmla="*/ 208706 w 2133600"/>
              <a:gd name="connsiteY1092" fmla="*/ 2458005 h 4805680"/>
              <a:gd name="connsiteX1093" fmla="*/ 1876038 w 2133600"/>
              <a:gd name="connsiteY1093" fmla="*/ 2275647 h 4805680"/>
              <a:gd name="connsiteX1094" fmla="*/ 1872716 w 2133600"/>
              <a:gd name="connsiteY1094" fmla="*/ 2282975 h 4805680"/>
              <a:gd name="connsiteX1095" fmla="*/ 1869393 w 2133600"/>
              <a:gd name="connsiteY1095" fmla="*/ 2279312 h 4805680"/>
              <a:gd name="connsiteX1096" fmla="*/ 281799 w 2133600"/>
              <a:gd name="connsiteY1096" fmla="*/ 2234548 h 4805680"/>
              <a:gd name="connsiteX1097" fmla="*/ 281799 w 2133600"/>
              <a:gd name="connsiteY1097" fmla="*/ 2238211 h 4805680"/>
              <a:gd name="connsiteX1098" fmla="*/ 279142 w 2133600"/>
              <a:gd name="connsiteY1098" fmla="*/ 2238211 h 4805680"/>
              <a:gd name="connsiteX1099" fmla="*/ 280138 w 2133600"/>
              <a:gd name="connsiteY1099" fmla="*/ 2235464 h 4805680"/>
              <a:gd name="connsiteX1100" fmla="*/ 308378 w 2133600"/>
              <a:gd name="connsiteY1100" fmla="*/ 2175937 h 4805680"/>
              <a:gd name="connsiteX1101" fmla="*/ 308378 w 2133600"/>
              <a:gd name="connsiteY1101" fmla="*/ 2179600 h 4805680"/>
              <a:gd name="connsiteX1102" fmla="*/ 307429 w 2133600"/>
              <a:gd name="connsiteY1102" fmla="*/ 2179076 h 4805680"/>
              <a:gd name="connsiteX1103" fmla="*/ 308378 w 2133600"/>
              <a:gd name="connsiteY1103" fmla="*/ 2161283 h 4805680"/>
              <a:gd name="connsiteX1104" fmla="*/ 311701 w 2133600"/>
              <a:gd name="connsiteY1104" fmla="*/ 2164946 h 4805680"/>
              <a:gd name="connsiteX1105" fmla="*/ 315023 w 2133600"/>
              <a:gd name="connsiteY1105" fmla="*/ 2168609 h 4805680"/>
              <a:gd name="connsiteX1106" fmla="*/ 308378 w 2133600"/>
              <a:gd name="connsiteY1106" fmla="*/ 2172272 h 4805680"/>
              <a:gd name="connsiteX1107" fmla="*/ 341604 w 2133600"/>
              <a:gd name="connsiteY1107" fmla="*/ 2084356 h 4805680"/>
              <a:gd name="connsiteX1108" fmla="*/ 341604 w 2133600"/>
              <a:gd name="connsiteY1108" fmla="*/ 2091682 h 4805680"/>
              <a:gd name="connsiteX1109" fmla="*/ 336066 w 2133600"/>
              <a:gd name="connsiteY1109" fmla="*/ 2085577 h 4805680"/>
              <a:gd name="connsiteX1110" fmla="*/ 334959 w 2133600"/>
              <a:gd name="connsiteY1110" fmla="*/ 2084356 h 4805680"/>
              <a:gd name="connsiteX1111" fmla="*/ 336066 w 2133600"/>
              <a:gd name="connsiteY1111" fmla="*/ 2085577 h 4805680"/>
              <a:gd name="connsiteX1112" fmla="*/ 333935 w 2133600"/>
              <a:gd name="connsiteY1112" fmla="*/ 2086046 h 4805680"/>
              <a:gd name="connsiteX1113" fmla="*/ 361538 w 2133600"/>
              <a:gd name="connsiteY1113" fmla="*/ 2018417 h 4805680"/>
              <a:gd name="connsiteX1114" fmla="*/ 368182 w 2133600"/>
              <a:gd name="connsiteY1114" fmla="*/ 2018417 h 4805680"/>
              <a:gd name="connsiteX1115" fmla="*/ 360208 w 2133600"/>
              <a:gd name="connsiteY1115" fmla="*/ 2020615 h 4805680"/>
              <a:gd name="connsiteX1116" fmla="*/ 354893 w 2133600"/>
              <a:gd name="connsiteY1116" fmla="*/ 2014754 h 4805680"/>
              <a:gd name="connsiteX1117" fmla="*/ 361538 w 2133600"/>
              <a:gd name="connsiteY1117" fmla="*/ 2018417 h 4805680"/>
              <a:gd name="connsiteX1118" fmla="*/ 354893 w 2133600"/>
              <a:gd name="connsiteY1118" fmla="*/ 2018417 h 4805680"/>
              <a:gd name="connsiteX1119" fmla="*/ 1929197 w 2133600"/>
              <a:gd name="connsiteY1119" fmla="*/ 2011895 h 4805680"/>
              <a:gd name="connsiteX1120" fmla="*/ 1935842 w 2133600"/>
              <a:gd name="connsiteY1120" fmla="*/ 2019221 h 4805680"/>
              <a:gd name="connsiteX1121" fmla="*/ 1935842 w 2133600"/>
              <a:gd name="connsiteY1121" fmla="*/ 2015558 h 4805680"/>
              <a:gd name="connsiteX1122" fmla="*/ 1935842 w 2133600"/>
              <a:gd name="connsiteY1122" fmla="*/ 2011895 h 4805680"/>
              <a:gd name="connsiteX1123" fmla="*/ 1915908 w 2133600"/>
              <a:gd name="connsiteY1123" fmla="*/ 1997242 h 4805680"/>
              <a:gd name="connsiteX1124" fmla="*/ 1922553 w 2133600"/>
              <a:gd name="connsiteY1124" fmla="*/ 2000905 h 4805680"/>
              <a:gd name="connsiteX1125" fmla="*/ 1922553 w 2133600"/>
              <a:gd name="connsiteY1125" fmla="*/ 2004568 h 4805680"/>
              <a:gd name="connsiteX1126" fmla="*/ 1915908 w 2133600"/>
              <a:gd name="connsiteY1126" fmla="*/ 2004568 h 4805680"/>
              <a:gd name="connsiteX1127" fmla="*/ 1982357 w 2133600"/>
              <a:gd name="connsiteY1127" fmla="*/ 1832396 h 4805680"/>
              <a:gd name="connsiteX1128" fmla="*/ 1975710 w 2133600"/>
              <a:gd name="connsiteY1128" fmla="*/ 1859871 h 4805680"/>
              <a:gd name="connsiteX1129" fmla="*/ 1969066 w 2133600"/>
              <a:gd name="connsiteY1129" fmla="*/ 1887344 h 4805680"/>
              <a:gd name="connsiteX1130" fmla="*/ 1969066 w 2133600"/>
              <a:gd name="connsiteY1130" fmla="*/ 1880018 h 4805680"/>
              <a:gd name="connsiteX1131" fmla="*/ 1962421 w 2133600"/>
              <a:gd name="connsiteY1131" fmla="*/ 1883681 h 4805680"/>
              <a:gd name="connsiteX1132" fmla="*/ 1962421 w 2133600"/>
              <a:gd name="connsiteY1132" fmla="*/ 1880018 h 4805680"/>
              <a:gd name="connsiteX1133" fmla="*/ 1969066 w 2133600"/>
              <a:gd name="connsiteY1133" fmla="*/ 1876355 h 4805680"/>
              <a:gd name="connsiteX1134" fmla="*/ 1962421 w 2133600"/>
              <a:gd name="connsiteY1134" fmla="*/ 1872692 h 4805680"/>
              <a:gd name="connsiteX1135" fmla="*/ 1962421 w 2133600"/>
              <a:gd name="connsiteY1135" fmla="*/ 1865365 h 4805680"/>
              <a:gd name="connsiteX1136" fmla="*/ 1969066 w 2133600"/>
              <a:gd name="connsiteY1136" fmla="*/ 1861702 h 4805680"/>
              <a:gd name="connsiteX1137" fmla="*/ 1975710 w 2133600"/>
              <a:gd name="connsiteY1137" fmla="*/ 1847050 h 4805680"/>
              <a:gd name="connsiteX1138" fmla="*/ 1982357 w 2133600"/>
              <a:gd name="connsiteY1138" fmla="*/ 1832396 h 4805680"/>
              <a:gd name="connsiteX1139" fmla="*/ 1930859 w 2133600"/>
              <a:gd name="connsiteY1139" fmla="*/ 1765542 h 4805680"/>
              <a:gd name="connsiteX1140" fmla="*/ 1935842 w 2133600"/>
              <a:gd name="connsiteY1140" fmla="*/ 1766458 h 4805680"/>
              <a:gd name="connsiteX1141" fmla="*/ 1929671 w 2133600"/>
              <a:gd name="connsiteY1141" fmla="*/ 1766458 h 4805680"/>
              <a:gd name="connsiteX1142" fmla="*/ 1929800 w 2133600"/>
              <a:gd name="connsiteY1142" fmla="*/ 1766126 h 4805680"/>
              <a:gd name="connsiteX1143" fmla="*/ 1989002 w 2133600"/>
              <a:gd name="connsiteY1143" fmla="*/ 1711510 h 4805680"/>
              <a:gd name="connsiteX1144" fmla="*/ 1989002 w 2133600"/>
              <a:gd name="connsiteY1144" fmla="*/ 1715173 h 4805680"/>
              <a:gd name="connsiteX1145" fmla="*/ 1995646 w 2133600"/>
              <a:gd name="connsiteY1145" fmla="*/ 1711510 h 4805680"/>
              <a:gd name="connsiteX1146" fmla="*/ 501078 w 2133600"/>
              <a:gd name="connsiteY1146" fmla="*/ 1637441 h 4805680"/>
              <a:gd name="connsiteX1147" fmla="*/ 501078 w 2133600"/>
              <a:gd name="connsiteY1147" fmla="*/ 1641104 h 4805680"/>
              <a:gd name="connsiteX1148" fmla="*/ 499750 w 2133600"/>
              <a:gd name="connsiteY1148" fmla="*/ 1640371 h 4805680"/>
              <a:gd name="connsiteX1149" fmla="*/ 494434 w 2133600"/>
              <a:gd name="connsiteY1149" fmla="*/ 1626450 h 4805680"/>
              <a:gd name="connsiteX1150" fmla="*/ 507725 w 2133600"/>
              <a:gd name="connsiteY1150" fmla="*/ 1630113 h 4805680"/>
              <a:gd name="connsiteX1151" fmla="*/ 499750 w 2133600"/>
              <a:gd name="connsiteY1151" fmla="*/ 1632312 h 4805680"/>
              <a:gd name="connsiteX1152" fmla="*/ 496095 w 2133600"/>
              <a:gd name="connsiteY1152" fmla="*/ 1628282 h 4805680"/>
              <a:gd name="connsiteX1153" fmla="*/ 494434 w 2133600"/>
              <a:gd name="connsiteY1153" fmla="*/ 1626450 h 4805680"/>
              <a:gd name="connsiteX1154" fmla="*/ 1929197 w 2133600"/>
              <a:gd name="connsiteY1154" fmla="*/ 1572717 h 4805680"/>
              <a:gd name="connsiteX1155" fmla="*/ 1935842 w 2133600"/>
              <a:gd name="connsiteY1155" fmla="*/ 1580043 h 4805680"/>
              <a:gd name="connsiteX1156" fmla="*/ 1935842 w 2133600"/>
              <a:gd name="connsiteY1156" fmla="*/ 1576380 h 4805680"/>
              <a:gd name="connsiteX1157" fmla="*/ 1935842 w 2133600"/>
              <a:gd name="connsiteY1157" fmla="*/ 1572717 h 4805680"/>
              <a:gd name="connsiteX1158" fmla="*/ 1915908 w 2133600"/>
              <a:gd name="connsiteY1158" fmla="*/ 1558064 h 4805680"/>
              <a:gd name="connsiteX1159" fmla="*/ 1922553 w 2133600"/>
              <a:gd name="connsiteY1159" fmla="*/ 1561727 h 4805680"/>
              <a:gd name="connsiteX1160" fmla="*/ 1922553 w 2133600"/>
              <a:gd name="connsiteY1160" fmla="*/ 1565390 h 4805680"/>
              <a:gd name="connsiteX1161" fmla="*/ 1915908 w 2133600"/>
              <a:gd name="connsiteY1161" fmla="*/ 1565390 h 4805680"/>
              <a:gd name="connsiteX1162" fmla="*/ 521014 w 2133600"/>
              <a:gd name="connsiteY1162" fmla="*/ 1516554 h 4805680"/>
              <a:gd name="connsiteX1163" fmla="*/ 527659 w 2133600"/>
              <a:gd name="connsiteY1163" fmla="*/ 1516554 h 4805680"/>
              <a:gd name="connsiteX1164" fmla="*/ 521014 w 2133600"/>
              <a:gd name="connsiteY1164" fmla="*/ 1520217 h 4805680"/>
              <a:gd name="connsiteX1165" fmla="*/ 1982357 w 2133600"/>
              <a:gd name="connsiteY1165" fmla="*/ 1393218 h 4805680"/>
              <a:gd name="connsiteX1166" fmla="*/ 1975710 w 2133600"/>
              <a:gd name="connsiteY1166" fmla="*/ 1420693 h 4805680"/>
              <a:gd name="connsiteX1167" fmla="*/ 1969066 w 2133600"/>
              <a:gd name="connsiteY1167" fmla="*/ 1448166 h 4805680"/>
              <a:gd name="connsiteX1168" fmla="*/ 1969066 w 2133600"/>
              <a:gd name="connsiteY1168" fmla="*/ 1440840 h 4805680"/>
              <a:gd name="connsiteX1169" fmla="*/ 1962421 w 2133600"/>
              <a:gd name="connsiteY1169" fmla="*/ 1444503 h 4805680"/>
              <a:gd name="connsiteX1170" fmla="*/ 1962421 w 2133600"/>
              <a:gd name="connsiteY1170" fmla="*/ 1440840 h 4805680"/>
              <a:gd name="connsiteX1171" fmla="*/ 1969066 w 2133600"/>
              <a:gd name="connsiteY1171" fmla="*/ 1437177 h 4805680"/>
              <a:gd name="connsiteX1172" fmla="*/ 1962421 w 2133600"/>
              <a:gd name="connsiteY1172" fmla="*/ 1433514 h 4805680"/>
              <a:gd name="connsiteX1173" fmla="*/ 1962421 w 2133600"/>
              <a:gd name="connsiteY1173" fmla="*/ 1426187 h 4805680"/>
              <a:gd name="connsiteX1174" fmla="*/ 1969066 w 2133600"/>
              <a:gd name="connsiteY1174" fmla="*/ 1422524 h 4805680"/>
              <a:gd name="connsiteX1175" fmla="*/ 1975710 w 2133600"/>
              <a:gd name="connsiteY1175" fmla="*/ 1407872 h 4805680"/>
              <a:gd name="connsiteX1176" fmla="*/ 1982357 w 2133600"/>
              <a:gd name="connsiteY1176" fmla="*/ 1393218 h 4805680"/>
              <a:gd name="connsiteX1177" fmla="*/ 560882 w 2133600"/>
              <a:gd name="connsiteY1177" fmla="*/ 1362698 h 4805680"/>
              <a:gd name="connsiteX1178" fmla="*/ 567527 w 2133600"/>
              <a:gd name="connsiteY1178" fmla="*/ 1366361 h 4805680"/>
              <a:gd name="connsiteX1179" fmla="*/ 567527 w 2133600"/>
              <a:gd name="connsiteY1179" fmla="*/ 1370024 h 4805680"/>
              <a:gd name="connsiteX1180" fmla="*/ 567527 w 2133600"/>
              <a:gd name="connsiteY1180" fmla="*/ 1373687 h 4805680"/>
              <a:gd name="connsiteX1181" fmla="*/ 564205 w 2133600"/>
              <a:gd name="connsiteY1181" fmla="*/ 1371856 h 4805680"/>
              <a:gd name="connsiteX1182" fmla="*/ 560882 w 2133600"/>
              <a:gd name="connsiteY1182" fmla="*/ 1370024 h 4805680"/>
              <a:gd name="connsiteX1183" fmla="*/ 560882 w 2133600"/>
              <a:gd name="connsiteY1183" fmla="*/ 1366361 h 4805680"/>
              <a:gd name="connsiteX1184" fmla="*/ 1911324 w 2133600"/>
              <a:gd name="connsiteY1184" fmla="*/ 1361895 h 4805680"/>
              <a:gd name="connsiteX1185" fmla="*/ 1909263 w 2133600"/>
              <a:gd name="connsiteY1185" fmla="*/ 1367576 h 4805680"/>
              <a:gd name="connsiteX1186" fmla="*/ 1908724 w 2133600"/>
              <a:gd name="connsiteY1186" fmla="*/ 1369063 h 4805680"/>
              <a:gd name="connsiteX1187" fmla="*/ 1902619 w 2133600"/>
              <a:gd name="connsiteY1187" fmla="*/ 1362332 h 4805680"/>
              <a:gd name="connsiteX1188" fmla="*/ 574172 w 2133600"/>
              <a:gd name="connsiteY1188" fmla="*/ 1350975 h 4805680"/>
              <a:gd name="connsiteX1189" fmla="*/ 574172 w 2133600"/>
              <a:gd name="connsiteY1189" fmla="*/ 1351708 h 4805680"/>
              <a:gd name="connsiteX1190" fmla="*/ 574172 w 2133600"/>
              <a:gd name="connsiteY1190" fmla="*/ 1355371 h 4805680"/>
              <a:gd name="connsiteX1191" fmla="*/ 567527 w 2133600"/>
              <a:gd name="connsiteY1191" fmla="*/ 1355371 h 4805680"/>
              <a:gd name="connsiteX1192" fmla="*/ 567527 w 2133600"/>
              <a:gd name="connsiteY1192" fmla="*/ 1351708 h 4805680"/>
              <a:gd name="connsiteX1193" fmla="*/ 1909263 w 2133600"/>
              <a:gd name="connsiteY1193" fmla="*/ 1347678 h 4805680"/>
              <a:gd name="connsiteX1194" fmla="*/ 1918777 w 2133600"/>
              <a:gd name="connsiteY1194" fmla="*/ 1347678 h 4805680"/>
              <a:gd name="connsiteX1195" fmla="*/ 1915908 w 2133600"/>
              <a:gd name="connsiteY1195" fmla="*/ 1349260 h 4805680"/>
              <a:gd name="connsiteX1196" fmla="*/ 1913378 w 2133600"/>
              <a:gd name="connsiteY1196" fmla="*/ 1356233 h 4805680"/>
              <a:gd name="connsiteX1197" fmla="*/ 1912586 w 2133600"/>
              <a:gd name="connsiteY1197" fmla="*/ 1353174 h 4805680"/>
              <a:gd name="connsiteX1198" fmla="*/ 1909263 w 2133600"/>
              <a:gd name="connsiteY1198" fmla="*/ 1355005 h 4805680"/>
              <a:gd name="connsiteX1199" fmla="*/ 1909263 w 2133600"/>
              <a:gd name="connsiteY1199" fmla="*/ 1347678 h 4805680"/>
              <a:gd name="connsiteX1200" fmla="*/ 567527 w 2133600"/>
              <a:gd name="connsiteY1200" fmla="*/ 1344382 h 4805680"/>
              <a:gd name="connsiteX1201" fmla="*/ 574172 w 2133600"/>
              <a:gd name="connsiteY1201" fmla="*/ 1344382 h 4805680"/>
              <a:gd name="connsiteX1202" fmla="*/ 574172 w 2133600"/>
              <a:gd name="connsiteY1202" fmla="*/ 1348045 h 4805680"/>
              <a:gd name="connsiteX1203" fmla="*/ 567527 w 2133600"/>
              <a:gd name="connsiteY1203" fmla="*/ 1348045 h 4805680"/>
              <a:gd name="connsiteX1204" fmla="*/ 1917692 w 2133600"/>
              <a:gd name="connsiteY1204" fmla="*/ 1329362 h 4805680"/>
              <a:gd name="connsiteX1205" fmla="*/ 1928862 w 2133600"/>
              <a:gd name="connsiteY1205" fmla="*/ 1329362 h 4805680"/>
              <a:gd name="connsiteX1206" fmla="*/ 1922553 w 2133600"/>
              <a:gd name="connsiteY1206" fmla="*/ 1345596 h 4805680"/>
              <a:gd name="connsiteX1207" fmla="*/ 1922553 w 2133600"/>
              <a:gd name="connsiteY1207" fmla="*/ 1336688 h 4805680"/>
              <a:gd name="connsiteX1208" fmla="*/ 1915908 w 2133600"/>
              <a:gd name="connsiteY1208" fmla="*/ 1336688 h 4805680"/>
              <a:gd name="connsiteX1209" fmla="*/ 1914397 w 2133600"/>
              <a:gd name="connsiteY1209" fmla="*/ 1336272 h 4805680"/>
              <a:gd name="connsiteX1210" fmla="*/ 1915908 w 2133600"/>
              <a:gd name="connsiteY1210" fmla="*/ 1334606 h 4805680"/>
              <a:gd name="connsiteX1211" fmla="*/ 1929197 w 2133600"/>
              <a:gd name="connsiteY1211" fmla="*/ 1327280 h 4805680"/>
              <a:gd name="connsiteX1212" fmla="*/ 1929671 w 2133600"/>
              <a:gd name="connsiteY1212" fmla="*/ 1327280 h 4805680"/>
              <a:gd name="connsiteX1213" fmla="*/ 1929197 w 2133600"/>
              <a:gd name="connsiteY1213" fmla="*/ 1328499 h 4805680"/>
              <a:gd name="connsiteX1214" fmla="*/ 1930859 w 2133600"/>
              <a:gd name="connsiteY1214" fmla="*/ 1326364 h 4805680"/>
              <a:gd name="connsiteX1215" fmla="*/ 1935842 w 2133600"/>
              <a:gd name="connsiteY1215" fmla="*/ 1327280 h 4805680"/>
              <a:gd name="connsiteX1216" fmla="*/ 1929671 w 2133600"/>
              <a:gd name="connsiteY1216" fmla="*/ 1327280 h 4805680"/>
              <a:gd name="connsiteX1217" fmla="*/ 1929800 w 2133600"/>
              <a:gd name="connsiteY1217" fmla="*/ 1326948 h 4805680"/>
              <a:gd name="connsiteX1218" fmla="*/ 1918938 w 2133600"/>
              <a:gd name="connsiteY1218" fmla="*/ 1325699 h 4805680"/>
              <a:gd name="connsiteX1219" fmla="*/ 1922553 w 2133600"/>
              <a:gd name="connsiteY1219" fmla="*/ 1325699 h 4805680"/>
              <a:gd name="connsiteX1220" fmla="*/ 1918103 w 2133600"/>
              <a:gd name="connsiteY1220" fmla="*/ 1328152 h 4805680"/>
              <a:gd name="connsiteX1221" fmla="*/ 1922553 w 2133600"/>
              <a:gd name="connsiteY1221" fmla="*/ 1275329 h 4805680"/>
              <a:gd name="connsiteX1222" fmla="*/ 1922553 w 2133600"/>
              <a:gd name="connsiteY1222" fmla="*/ 1279658 h 4805680"/>
              <a:gd name="connsiteX1223" fmla="*/ 1918286 w 2133600"/>
              <a:gd name="connsiteY1223" fmla="*/ 1282010 h 4805680"/>
              <a:gd name="connsiteX1224" fmla="*/ 1915908 w 2133600"/>
              <a:gd name="connsiteY1224" fmla="*/ 1278077 h 4805680"/>
              <a:gd name="connsiteX1225" fmla="*/ 1989002 w 2133600"/>
              <a:gd name="connsiteY1225" fmla="*/ 1272331 h 4805680"/>
              <a:gd name="connsiteX1226" fmla="*/ 1989002 w 2133600"/>
              <a:gd name="connsiteY1226" fmla="*/ 1275994 h 4805680"/>
              <a:gd name="connsiteX1227" fmla="*/ 1995646 w 2133600"/>
              <a:gd name="connsiteY1227" fmla="*/ 1272331 h 4805680"/>
              <a:gd name="connsiteX1228" fmla="*/ 594108 w 2133600"/>
              <a:gd name="connsiteY1228" fmla="*/ 1263790 h 4805680"/>
              <a:gd name="connsiteX1229" fmla="*/ 580817 w 2133600"/>
              <a:gd name="connsiteY1229" fmla="*/ 1296760 h 4805680"/>
              <a:gd name="connsiteX1230" fmla="*/ 587462 w 2133600"/>
              <a:gd name="connsiteY1230" fmla="*/ 1307749 h 4805680"/>
              <a:gd name="connsiteX1231" fmla="*/ 594108 w 2133600"/>
              <a:gd name="connsiteY1231" fmla="*/ 1307749 h 4805680"/>
              <a:gd name="connsiteX1232" fmla="*/ 594108 w 2133600"/>
              <a:gd name="connsiteY1232" fmla="*/ 1311412 h 4805680"/>
              <a:gd name="connsiteX1233" fmla="*/ 592445 w 2133600"/>
              <a:gd name="connsiteY1233" fmla="*/ 1309581 h 4805680"/>
              <a:gd name="connsiteX1234" fmla="*/ 587462 w 2133600"/>
              <a:gd name="connsiteY1234" fmla="*/ 1311412 h 4805680"/>
              <a:gd name="connsiteX1235" fmla="*/ 594108 w 2133600"/>
              <a:gd name="connsiteY1235" fmla="*/ 1311412 h 4805680"/>
              <a:gd name="connsiteX1236" fmla="*/ 587462 w 2133600"/>
              <a:gd name="connsiteY1236" fmla="*/ 1316907 h 4805680"/>
              <a:gd name="connsiteX1237" fmla="*/ 580817 w 2133600"/>
              <a:gd name="connsiteY1237" fmla="*/ 1322402 h 4805680"/>
              <a:gd name="connsiteX1238" fmla="*/ 587462 w 2133600"/>
              <a:gd name="connsiteY1238" fmla="*/ 1322402 h 4805680"/>
              <a:gd name="connsiteX1239" fmla="*/ 587462 w 2133600"/>
              <a:gd name="connsiteY1239" fmla="*/ 1326065 h 4805680"/>
              <a:gd name="connsiteX1240" fmla="*/ 580817 w 2133600"/>
              <a:gd name="connsiteY1240" fmla="*/ 1326065 h 4805680"/>
              <a:gd name="connsiteX1241" fmla="*/ 580817 w 2133600"/>
              <a:gd name="connsiteY1241" fmla="*/ 1329728 h 4805680"/>
              <a:gd name="connsiteX1242" fmla="*/ 580817 w 2133600"/>
              <a:gd name="connsiteY1242" fmla="*/ 1333391 h 4805680"/>
              <a:gd name="connsiteX1243" fmla="*/ 580817 w 2133600"/>
              <a:gd name="connsiteY1243" fmla="*/ 1337054 h 4805680"/>
              <a:gd name="connsiteX1244" fmla="*/ 574172 w 2133600"/>
              <a:gd name="connsiteY1244" fmla="*/ 1344382 h 4805680"/>
              <a:gd name="connsiteX1245" fmla="*/ 567527 w 2133600"/>
              <a:gd name="connsiteY1245" fmla="*/ 1340719 h 4805680"/>
              <a:gd name="connsiteX1246" fmla="*/ 567527 w 2133600"/>
              <a:gd name="connsiteY1246" fmla="*/ 1337054 h 4805680"/>
              <a:gd name="connsiteX1247" fmla="*/ 574172 w 2133600"/>
              <a:gd name="connsiteY1247" fmla="*/ 1337054 h 4805680"/>
              <a:gd name="connsiteX1248" fmla="*/ 574172 w 2133600"/>
              <a:gd name="connsiteY1248" fmla="*/ 1333391 h 4805680"/>
              <a:gd name="connsiteX1249" fmla="*/ 567527 w 2133600"/>
              <a:gd name="connsiteY1249" fmla="*/ 1333391 h 4805680"/>
              <a:gd name="connsiteX1250" fmla="*/ 574172 w 2133600"/>
              <a:gd name="connsiteY1250" fmla="*/ 1318739 h 4805680"/>
              <a:gd name="connsiteX1251" fmla="*/ 574172 w 2133600"/>
              <a:gd name="connsiteY1251" fmla="*/ 1311412 h 4805680"/>
              <a:gd name="connsiteX1252" fmla="*/ 580817 w 2133600"/>
              <a:gd name="connsiteY1252" fmla="*/ 1307749 h 4805680"/>
              <a:gd name="connsiteX1253" fmla="*/ 574172 w 2133600"/>
              <a:gd name="connsiteY1253" fmla="*/ 1304086 h 4805680"/>
              <a:gd name="connsiteX1254" fmla="*/ 580817 w 2133600"/>
              <a:gd name="connsiteY1254" fmla="*/ 1304086 h 4805680"/>
              <a:gd name="connsiteX1255" fmla="*/ 574172 w 2133600"/>
              <a:gd name="connsiteY1255" fmla="*/ 1300423 h 4805680"/>
              <a:gd name="connsiteX1256" fmla="*/ 580817 w 2133600"/>
              <a:gd name="connsiteY1256" fmla="*/ 1282106 h 4805680"/>
              <a:gd name="connsiteX1257" fmla="*/ 594108 w 2133600"/>
              <a:gd name="connsiteY1257" fmla="*/ 1263790 h 4805680"/>
              <a:gd name="connsiteX1258" fmla="*/ 1915908 w 2133600"/>
              <a:gd name="connsiteY1258" fmla="*/ 1263424 h 4805680"/>
              <a:gd name="connsiteX1259" fmla="*/ 1922553 w 2133600"/>
              <a:gd name="connsiteY1259" fmla="*/ 1267087 h 4805680"/>
              <a:gd name="connsiteX1260" fmla="*/ 1922553 w 2133600"/>
              <a:gd name="connsiteY1260" fmla="*/ 1270750 h 4805680"/>
              <a:gd name="connsiteX1261" fmla="*/ 1915908 w 2133600"/>
              <a:gd name="connsiteY1261" fmla="*/ 1270750 h 4805680"/>
              <a:gd name="connsiteX1262" fmla="*/ 595583 w 2133600"/>
              <a:gd name="connsiteY1262" fmla="*/ 1253614 h 4805680"/>
              <a:gd name="connsiteX1263" fmla="*/ 600753 w 2133600"/>
              <a:gd name="connsiteY1263" fmla="*/ 1256464 h 4805680"/>
              <a:gd name="connsiteX1264" fmla="*/ 594108 w 2133600"/>
              <a:gd name="connsiteY1264" fmla="*/ 1263790 h 4805680"/>
              <a:gd name="connsiteX1265" fmla="*/ 587462 w 2133600"/>
              <a:gd name="connsiteY1265" fmla="*/ 1260127 h 4805680"/>
              <a:gd name="connsiteX1266" fmla="*/ 587462 w 2133600"/>
              <a:gd name="connsiteY1266" fmla="*/ 1256464 h 4805680"/>
              <a:gd name="connsiteX1267" fmla="*/ 600753 w 2133600"/>
              <a:gd name="connsiteY1267" fmla="*/ 1230821 h 4805680"/>
              <a:gd name="connsiteX1268" fmla="*/ 607398 w 2133600"/>
              <a:gd name="connsiteY1268" fmla="*/ 1241810 h 4805680"/>
              <a:gd name="connsiteX1269" fmla="*/ 600753 w 2133600"/>
              <a:gd name="connsiteY1269" fmla="*/ 1241810 h 4805680"/>
              <a:gd name="connsiteX1270" fmla="*/ 607398 w 2133600"/>
              <a:gd name="connsiteY1270" fmla="*/ 1245473 h 4805680"/>
              <a:gd name="connsiteX1271" fmla="*/ 600753 w 2133600"/>
              <a:gd name="connsiteY1271" fmla="*/ 1245473 h 4805680"/>
              <a:gd name="connsiteX1272" fmla="*/ 600753 w 2133600"/>
              <a:gd name="connsiteY1272" fmla="*/ 1252801 h 4805680"/>
              <a:gd name="connsiteX1273" fmla="*/ 596766 w 2133600"/>
              <a:gd name="connsiteY1273" fmla="*/ 1252801 h 4805680"/>
              <a:gd name="connsiteX1274" fmla="*/ 597430 w 2133600"/>
              <a:gd name="connsiteY1274" fmla="*/ 1250969 h 4805680"/>
              <a:gd name="connsiteX1275" fmla="*/ 587462 w 2133600"/>
              <a:gd name="connsiteY1275" fmla="*/ 1252801 h 4805680"/>
              <a:gd name="connsiteX1276" fmla="*/ 587462 w 2133600"/>
              <a:gd name="connsiteY1276" fmla="*/ 1249137 h 4805680"/>
              <a:gd name="connsiteX1277" fmla="*/ 594108 w 2133600"/>
              <a:gd name="connsiteY1277" fmla="*/ 1234484 h 4805680"/>
              <a:gd name="connsiteX1278" fmla="*/ 600753 w 2133600"/>
              <a:gd name="connsiteY1278" fmla="*/ 1230821 h 4805680"/>
              <a:gd name="connsiteX1279" fmla="*/ 607398 w 2133600"/>
              <a:gd name="connsiteY1279" fmla="*/ 1212505 h 4805680"/>
              <a:gd name="connsiteX1280" fmla="*/ 607398 w 2133600"/>
              <a:gd name="connsiteY1280" fmla="*/ 1216168 h 4805680"/>
              <a:gd name="connsiteX1281" fmla="*/ 600753 w 2133600"/>
              <a:gd name="connsiteY1281" fmla="*/ 1219831 h 4805680"/>
              <a:gd name="connsiteX1282" fmla="*/ 600753 w 2133600"/>
              <a:gd name="connsiteY1282" fmla="*/ 1223494 h 4805680"/>
              <a:gd name="connsiteX1283" fmla="*/ 600753 w 2133600"/>
              <a:gd name="connsiteY1283" fmla="*/ 1227158 h 4805680"/>
              <a:gd name="connsiteX1284" fmla="*/ 600753 w 2133600"/>
              <a:gd name="connsiteY1284" fmla="*/ 1230821 h 4805680"/>
              <a:gd name="connsiteX1285" fmla="*/ 594108 w 2133600"/>
              <a:gd name="connsiteY1285" fmla="*/ 1223494 h 4805680"/>
              <a:gd name="connsiteX1286" fmla="*/ 597430 w 2133600"/>
              <a:gd name="connsiteY1286" fmla="*/ 1219831 h 4805680"/>
              <a:gd name="connsiteX1287" fmla="*/ 600753 w 2133600"/>
              <a:gd name="connsiteY1287" fmla="*/ 1216168 h 4805680"/>
              <a:gd name="connsiteX1288" fmla="*/ 620687 w 2133600"/>
              <a:gd name="connsiteY1288" fmla="*/ 1183199 h 4805680"/>
              <a:gd name="connsiteX1289" fmla="*/ 620687 w 2133600"/>
              <a:gd name="connsiteY1289" fmla="*/ 1186862 h 4805680"/>
              <a:gd name="connsiteX1290" fmla="*/ 614042 w 2133600"/>
              <a:gd name="connsiteY1290" fmla="*/ 1186862 h 4805680"/>
              <a:gd name="connsiteX1291" fmla="*/ 620687 w 2133600"/>
              <a:gd name="connsiteY1291" fmla="*/ 1183199 h 4805680"/>
              <a:gd name="connsiteX1292" fmla="*/ 626594 w 2133600"/>
              <a:gd name="connsiteY1292" fmla="*/ 1138019 h 4805680"/>
              <a:gd name="connsiteX1293" fmla="*/ 627102 w 2133600"/>
              <a:gd name="connsiteY1293" fmla="*/ 1138861 h 4805680"/>
              <a:gd name="connsiteX1294" fmla="*/ 625670 w 2133600"/>
              <a:gd name="connsiteY1294" fmla="*/ 1138782 h 4805680"/>
              <a:gd name="connsiteX1295" fmla="*/ 627332 w 2133600"/>
              <a:gd name="connsiteY1295" fmla="*/ 1120924 h 4805680"/>
              <a:gd name="connsiteX1296" fmla="*/ 627332 w 2133600"/>
              <a:gd name="connsiteY1296" fmla="*/ 1131913 h 4805680"/>
              <a:gd name="connsiteX1297" fmla="*/ 620687 w 2133600"/>
              <a:gd name="connsiteY1297" fmla="*/ 1128250 h 4805680"/>
              <a:gd name="connsiteX1298" fmla="*/ 627332 w 2133600"/>
              <a:gd name="connsiteY1298" fmla="*/ 1120924 h 4805680"/>
              <a:gd name="connsiteX1299" fmla="*/ 550085 w 2133600"/>
              <a:gd name="connsiteY1299" fmla="*/ 1114971 h 4805680"/>
              <a:gd name="connsiteX1300" fmla="*/ 550915 w 2133600"/>
              <a:gd name="connsiteY1300" fmla="*/ 1115429 h 4805680"/>
              <a:gd name="connsiteX1301" fmla="*/ 560882 w 2133600"/>
              <a:gd name="connsiteY1301" fmla="*/ 1117261 h 4805680"/>
              <a:gd name="connsiteX1302" fmla="*/ 554238 w 2133600"/>
              <a:gd name="connsiteY1302" fmla="*/ 1120924 h 4805680"/>
              <a:gd name="connsiteX1303" fmla="*/ 546263 w 2133600"/>
              <a:gd name="connsiteY1303" fmla="*/ 1118726 h 4805680"/>
              <a:gd name="connsiteX1304" fmla="*/ 545932 w 2133600"/>
              <a:gd name="connsiteY1304" fmla="*/ 1118177 h 4805680"/>
              <a:gd name="connsiteX1305" fmla="*/ 540948 w 2133600"/>
              <a:gd name="connsiteY1305" fmla="*/ 1117261 h 4805680"/>
              <a:gd name="connsiteX1306" fmla="*/ 550085 w 2133600"/>
              <a:gd name="connsiteY1306" fmla="*/ 1114971 h 4805680"/>
              <a:gd name="connsiteX1307" fmla="*/ 633976 w 2133600"/>
              <a:gd name="connsiteY1307" fmla="*/ 1109934 h 4805680"/>
              <a:gd name="connsiteX1308" fmla="*/ 647266 w 2133600"/>
              <a:gd name="connsiteY1308" fmla="*/ 1117261 h 4805680"/>
              <a:gd name="connsiteX1309" fmla="*/ 637299 w 2133600"/>
              <a:gd name="connsiteY1309" fmla="*/ 1117261 h 4805680"/>
              <a:gd name="connsiteX1310" fmla="*/ 627332 w 2133600"/>
              <a:gd name="connsiteY1310" fmla="*/ 1120924 h 4805680"/>
              <a:gd name="connsiteX1311" fmla="*/ 627332 w 2133600"/>
              <a:gd name="connsiteY1311" fmla="*/ 1113597 h 4805680"/>
              <a:gd name="connsiteX1312" fmla="*/ 633976 w 2133600"/>
              <a:gd name="connsiteY1312" fmla="*/ 1113597 h 4805680"/>
              <a:gd name="connsiteX1313" fmla="*/ 1982357 w 2133600"/>
              <a:gd name="connsiteY1313" fmla="*/ 1098578 h 4805680"/>
              <a:gd name="connsiteX1314" fmla="*/ 1975710 w 2133600"/>
              <a:gd name="connsiteY1314" fmla="*/ 1126053 h 4805680"/>
              <a:gd name="connsiteX1315" fmla="*/ 1969066 w 2133600"/>
              <a:gd name="connsiteY1315" fmla="*/ 1153526 h 4805680"/>
              <a:gd name="connsiteX1316" fmla="*/ 1969066 w 2133600"/>
              <a:gd name="connsiteY1316" fmla="*/ 1146200 h 4805680"/>
              <a:gd name="connsiteX1317" fmla="*/ 1962421 w 2133600"/>
              <a:gd name="connsiteY1317" fmla="*/ 1149863 h 4805680"/>
              <a:gd name="connsiteX1318" fmla="*/ 1962421 w 2133600"/>
              <a:gd name="connsiteY1318" fmla="*/ 1146200 h 4805680"/>
              <a:gd name="connsiteX1319" fmla="*/ 1969066 w 2133600"/>
              <a:gd name="connsiteY1319" fmla="*/ 1142537 h 4805680"/>
              <a:gd name="connsiteX1320" fmla="*/ 1962421 w 2133600"/>
              <a:gd name="connsiteY1320" fmla="*/ 1138874 h 4805680"/>
              <a:gd name="connsiteX1321" fmla="*/ 1962421 w 2133600"/>
              <a:gd name="connsiteY1321" fmla="*/ 1131547 h 4805680"/>
              <a:gd name="connsiteX1322" fmla="*/ 1969066 w 2133600"/>
              <a:gd name="connsiteY1322" fmla="*/ 1127884 h 4805680"/>
              <a:gd name="connsiteX1323" fmla="*/ 1975710 w 2133600"/>
              <a:gd name="connsiteY1323" fmla="*/ 1113231 h 4805680"/>
              <a:gd name="connsiteX1324" fmla="*/ 1982357 w 2133600"/>
              <a:gd name="connsiteY1324" fmla="*/ 1098578 h 4805680"/>
              <a:gd name="connsiteX1325" fmla="*/ 634998 w 2133600"/>
              <a:gd name="connsiteY1325" fmla="*/ 1096972 h 4805680"/>
              <a:gd name="connsiteX1326" fmla="*/ 635638 w 2133600"/>
              <a:gd name="connsiteY1326" fmla="*/ 1098029 h 4805680"/>
              <a:gd name="connsiteX1327" fmla="*/ 640621 w 2133600"/>
              <a:gd name="connsiteY1327" fmla="*/ 1098945 h 4805680"/>
              <a:gd name="connsiteX1328" fmla="*/ 640621 w 2133600"/>
              <a:gd name="connsiteY1328" fmla="*/ 1102608 h 4805680"/>
              <a:gd name="connsiteX1329" fmla="*/ 647266 w 2133600"/>
              <a:gd name="connsiteY1329" fmla="*/ 1102608 h 4805680"/>
              <a:gd name="connsiteX1330" fmla="*/ 647266 w 2133600"/>
              <a:gd name="connsiteY1330" fmla="*/ 1106271 h 4805680"/>
              <a:gd name="connsiteX1331" fmla="*/ 640621 w 2133600"/>
              <a:gd name="connsiteY1331" fmla="*/ 1106271 h 4805680"/>
              <a:gd name="connsiteX1332" fmla="*/ 647266 w 2133600"/>
              <a:gd name="connsiteY1332" fmla="*/ 1113597 h 4805680"/>
              <a:gd name="connsiteX1333" fmla="*/ 633976 w 2133600"/>
              <a:gd name="connsiteY1333" fmla="*/ 1106271 h 4805680"/>
              <a:gd name="connsiteX1334" fmla="*/ 633976 w 2133600"/>
              <a:gd name="connsiteY1334" fmla="*/ 1102608 h 4805680"/>
              <a:gd name="connsiteX1335" fmla="*/ 565715 w 2133600"/>
              <a:gd name="connsiteY1335" fmla="*/ 1083958 h 4805680"/>
              <a:gd name="connsiteX1336" fmla="*/ 567527 w 2133600"/>
              <a:gd name="connsiteY1336" fmla="*/ 1084291 h 4805680"/>
              <a:gd name="connsiteX1337" fmla="*/ 574172 w 2133600"/>
              <a:gd name="connsiteY1337" fmla="*/ 1087954 h 4805680"/>
              <a:gd name="connsiteX1338" fmla="*/ 640621 w 2133600"/>
              <a:gd name="connsiteY1338" fmla="*/ 1080628 h 4805680"/>
              <a:gd name="connsiteX1339" fmla="*/ 647266 w 2133600"/>
              <a:gd name="connsiteY1339" fmla="*/ 1087954 h 4805680"/>
              <a:gd name="connsiteX1340" fmla="*/ 653910 w 2133600"/>
              <a:gd name="connsiteY1340" fmla="*/ 1091618 h 4805680"/>
              <a:gd name="connsiteX1341" fmla="*/ 640621 w 2133600"/>
              <a:gd name="connsiteY1341" fmla="*/ 1091618 h 4805680"/>
              <a:gd name="connsiteX1342" fmla="*/ 640621 w 2133600"/>
              <a:gd name="connsiteY1342" fmla="*/ 1095281 h 4805680"/>
              <a:gd name="connsiteX1343" fmla="*/ 635306 w 2133600"/>
              <a:gd name="connsiteY1343" fmla="*/ 1095281 h 4805680"/>
              <a:gd name="connsiteX1344" fmla="*/ 635638 w 2133600"/>
              <a:gd name="connsiteY1344" fmla="*/ 1093449 h 4805680"/>
              <a:gd name="connsiteX1345" fmla="*/ 640621 w 2133600"/>
              <a:gd name="connsiteY1345" fmla="*/ 1087954 h 4805680"/>
              <a:gd name="connsiteX1346" fmla="*/ 641435 w 2133600"/>
              <a:gd name="connsiteY1346" fmla="*/ 1072031 h 4805680"/>
              <a:gd name="connsiteX1347" fmla="*/ 643943 w 2133600"/>
              <a:gd name="connsiteY1347" fmla="*/ 1073760 h 4805680"/>
              <a:gd name="connsiteX1348" fmla="*/ 640621 w 2133600"/>
              <a:gd name="connsiteY1348" fmla="*/ 1076965 h 4805680"/>
              <a:gd name="connsiteX1349" fmla="*/ 647266 w 2133600"/>
              <a:gd name="connsiteY1349" fmla="*/ 1058649 h 4805680"/>
              <a:gd name="connsiteX1350" fmla="*/ 647266 w 2133600"/>
              <a:gd name="connsiteY1350" fmla="*/ 1062312 h 4805680"/>
              <a:gd name="connsiteX1351" fmla="*/ 647266 w 2133600"/>
              <a:gd name="connsiteY1351" fmla="*/ 1065976 h 4805680"/>
              <a:gd name="connsiteX1352" fmla="*/ 653910 w 2133600"/>
              <a:gd name="connsiteY1352" fmla="*/ 1069639 h 4805680"/>
              <a:gd name="connsiteX1353" fmla="*/ 647266 w 2133600"/>
              <a:gd name="connsiteY1353" fmla="*/ 1069639 h 4805680"/>
              <a:gd name="connsiteX1354" fmla="*/ 641779 w 2133600"/>
              <a:gd name="connsiteY1354" fmla="*/ 1069941 h 4805680"/>
              <a:gd name="connsiteX1355" fmla="*/ 642282 w 2133600"/>
              <a:gd name="connsiteY1355" fmla="*/ 1066891 h 4805680"/>
              <a:gd name="connsiteX1356" fmla="*/ 647266 w 2133600"/>
              <a:gd name="connsiteY1356" fmla="*/ 1058649 h 4805680"/>
              <a:gd name="connsiteX1357" fmla="*/ 647266 w 2133600"/>
              <a:gd name="connsiteY1357" fmla="*/ 1047660 h 4805680"/>
              <a:gd name="connsiteX1358" fmla="*/ 653910 w 2133600"/>
              <a:gd name="connsiteY1358" fmla="*/ 1047660 h 4805680"/>
              <a:gd name="connsiteX1359" fmla="*/ 655515 w 2133600"/>
              <a:gd name="connsiteY1359" fmla="*/ 1049428 h 4805680"/>
              <a:gd name="connsiteX1360" fmla="*/ 651419 w 2133600"/>
              <a:gd name="connsiteY1360" fmla="*/ 1050865 h 4805680"/>
              <a:gd name="connsiteX1361" fmla="*/ 650588 w 2133600"/>
              <a:gd name="connsiteY1361" fmla="*/ 1053154 h 4805680"/>
              <a:gd name="connsiteX1362" fmla="*/ 647266 w 2133600"/>
              <a:gd name="connsiteY1362" fmla="*/ 1058649 h 4805680"/>
              <a:gd name="connsiteX1363" fmla="*/ 647266 w 2133600"/>
              <a:gd name="connsiteY1363" fmla="*/ 1054986 h 4805680"/>
              <a:gd name="connsiteX1364" fmla="*/ 647266 w 2133600"/>
              <a:gd name="connsiteY1364" fmla="*/ 1045827 h 4805680"/>
              <a:gd name="connsiteX1365" fmla="*/ 648003 w 2133600"/>
              <a:gd name="connsiteY1365" fmla="*/ 1046437 h 4805680"/>
              <a:gd name="connsiteX1366" fmla="*/ 647266 w 2133600"/>
              <a:gd name="connsiteY1366" fmla="*/ 1047660 h 4805680"/>
              <a:gd name="connsiteX1367" fmla="*/ 650588 w 2133600"/>
              <a:gd name="connsiteY1367" fmla="*/ 1044606 h 4805680"/>
              <a:gd name="connsiteX1368" fmla="*/ 652249 w 2133600"/>
              <a:gd name="connsiteY1368" fmla="*/ 1044911 h 4805680"/>
              <a:gd name="connsiteX1369" fmla="*/ 653910 w 2133600"/>
              <a:gd name="connsiteY1369" fmla="*/ 1047660 h 4805680"/>
              <a:gd name="connsiteX1370" fmla="*/ 648927 w 2133600"/>
              <a:gd name="connsiteY1370" fmla="*/ 1047202 h 4805680"/>
              <a:gd name="connsiteX1371" fmla="*/ 648003 w 2133600"/>
              <a:gd name="connsiteY1371" fmla="*/ 1046437 h 4805680"/>
              <a:gd name="connsiteX1372" fmla="*/ 648927 w 2133600"/>
              <a:gd name="connsiteY1372" fmla="*/ 1044911 h 4805680"/>
              <a:gd name="connsiteX1373" fmla="*/ 647266 w 2133600"/>
              <a:gd name="connsiteY1373" fmla="*/ 1043996 h 4805680"/>
              <a:gd name="connsiteX1374" fmla="*/ 649481 w 2133600"/>
              <a:gd name="connsiteY1374" fmla="*/ 1044403 h 4805680"/>
              <a:gd name="connsiteX1375" fmla="*/ 648927 w 2133600"/>
              <a:gd name="connsiteY1375" fmla="*/ 1044453 h 4805680"/>
              <a:gd name="connsiteX1376" fmla="*/ 647266 w 2133600"/>
              <a:gd name="connsiteY1376" fmla="*/ 1045827 h 4805680"/>
              <a:gd name="connsiteX1377" fmla="*/ 647266 w 2133600"/>
              <a:gd name="connsiteY1377" fmla="*/ 1036669 h 4805680"/>
              <a:gd name="connsiteX1378" fmla="*/ 653910 w 2133600"/>
              <a:gd name="connsiteY1378" fmla="*/ 1040332 h 4805680"/>
              <a:gd name="connsiteX1379" fmla="*/ 660555 w 2133600"/>
              <a:gd name="connsiteY1379" fmla="*/ 1043996 h 4805680"/>
              <a:gd name="connsiteX1380" fmla="*/ 653910 w 2133600"/>
              <a:gd name="connsiteY1380" fmla="*/ 1042164 h 4805680"/>
              <a:gd name="connsiteX1381" fmla="*/ 647266 w 2133600"/>
              <a:gd name="connsiteY1381" fmla="*/ 1040332 h 4805680"/>
              <a:gd name="connsiteX1382" fmla="*/ 647266 w 2133600"/>
              <a:gd name="connsiteY1382" fmla="*/ 1033006 h 4805680"/>
              <a:gd name="connsiteX1383" fmla="*/ 653910 w 2133600"/>
              <a:gd name="connsiteY1383" fmla="*/ 1033006 h 4805680"/>
              <a:gd name="connsiteX1384" fmla="*/ 647266 w 2133600"/>
              <a:gd name="connsiteY1384" fmla="*/ 1036669 h 4805680"/>
              <a:gd name="connsiteX1385" fmla="*/ 1930859 w 2133600"/>
              <a:gd name="connsiteY1385" fmla="*/ 1031724 h 4805680"/>
              <a:gd name="connsiteX1386" fmla="*/ 1935842 w 2133600"/>
              <a:gd name="connsiteY1386" fmla="*/ 1032640 h 4805680"/>
              <a:gd name="connsiteX1387" fmla="*/ 1929671 w 2133600"/>
              <a:gd name="connsiteY1387" fmla="*/ 1032640 h 4805680"/>
              <a:gd name="connsiteX1388" fmla="*/ 1929800 w 2133600"/>
              <a:gd name="connsiteY1388" fmla="*/ 1032308 h 4805680"/>
              <a:gd name="connsiteX1389" fmla="*/ 653910 w 2133600"/>
              <a:gd name="connsiteY1389" fmla="*/ 1014690 h 4805680"/>
              <a:gd name="connsiteX1390" fmla="*/ 660555 w 2133600"/>
              <a:gd name="connsiteY1390" fmla="*/ 1014690 h 4805680"/>
              <a:gd name="connsiteX1391" fmla="*/ 667200 w 2133600"/>
              <a:gd name="connsiteY1391" fmla="*/ 1014690 h 4805680"/>
              <a:gd name="connsiteX1392" fmla="*/ 667200 w 2133600"/>
              <a:gd name="connsiteY1392" fmla="*/ 1018353 h 4805680"/>
              <a:gd name="connsiteX1393" fmla="*/ 660555 w 2133600"/>
              <a:gd name="connsiteY1393" fmla="*/ 1018353 h 4805680"/>
              <a:gd name="connsiteX1394" fmla="*/ 653910 w 2133600"/>
              <a:gd name="connsiteY1394" fmla="*/ 1018353 h 4805680"/>
              <a:gd name="connsiteX1395" fmla="*/ 660555 w 2133600"/>
              <a:gd name="connsiteY1395" fmla="*/ 1003701 h 4805680"/>
              <a:gd name="connsiteX1396" fmla="*/ 667200 w 2133600"/>
              <a:gd name="connsiteY1396" fmla="*/ 1007364 h 4805680"/>
              <a:gd name="connsiteX1397" fmla="*/ 660555 w 2133600"/>
              <a:gd name="connsiteY1397" fmla="*/ 1007364 h 4805680"/>
              <a:gd name="connsiteX1398" fmla="*/ 660555 w 2133600"/>
              <a:gd name="connsiteY1398" fmla="*/ 1011027 h 4805680"/>
              <a:gd name="connsiteX1399" fmla="*/ 653910 w 2133600"/>
              <a:gd name="connsiteY1399" fmla="*/ 1011027 h 4805680"/>
              <a:gd name="connsiteX1400" fmla="*/ 657233 w 2133600"/>
              <a:gd name="connsiteY1400" fmla="*/ 1007364 h 4805680"/>
              <a:gd name="connsiteX1401" fmla="*/ 660555 w 2133600"/>
              <a:gd name="connsiteY1401" fmla="*/ 1003701 h 4805680"/>
              <a:gd name="connsiteX1402" fmla="*/ 687136 w 2133600"/>
              <a:gd name="connsiteY1402" fmla="*/ 1000038 h 4805680"/>
              <a:gd name="connsiteX1403" fmla="*/ 693780 w 2133600"/>
              <a:gd name="connsiteY1403" fmla="*/ 1000038 h 4805680"/>
              <a:gd name="connsiteX1404" fmla="*/ 693780 w 2133600"/>
              <a:gd name="connsiteY1404" fmla="*/ 1003701 h 4805680"/>
              <a:gd name="connsiteX1405" fmla="*/ 687136 w 2133600"/>
              <a:gd name="connsiteY1405" fmla="*/ 1000038 h 4805680"/>
              <a:gd name="connsiteX1406" fmla="*/ 660555 w 2133600"/>
              <a:gd name="connsiteY1406" fmla="*/ 992710 h 4805680"/>
              <a:gd name="connsiteX1407" fmla="*/ 667200 w 2133600"/>
              <a:gd name="connsiteY1407" fmla="*/ 992710 h 4805680"/>
              <a:gd name="connsiteX1408" fmla="*/ 660555 w 2133600"/>
              <a:gd name="connsiteY1408" fmla="*/ 996373 h 4805680"/>
              <a:gd name="connsiteX1409" fmla="*/ 660555 w 2133600"/>
              <a:gd name="connsiteY1409" fmla="*/ 992710 h 4805680"/>
              <a:gd name="connsiteX1410" fmla="*/ 1989002 w 2133600"/>
              <a:gd name="connsiteY1410" fmla="*/ 977691 h 4805680"/>
              <a:gd name="connsiteX1411" fmla="*/ 1989002 w 2133600"/>
              <a:gd name="connsiteY1411" fmla="*/ 981354 h 4805680"/>
              <a:gd name="connsiteX1412" fmla="*/ 1995646 w 2133600"/>
              <a:gd name="connsiteY1412" fmla="*/ 977691 h 4805680"/>
              <a:gd name="connsiteX1413" fmla="*/ 693780 w 2133600"/>
              <a:gd name="connsiteY1413" fmla="*/ 970731 h 4805680"/>
              <a:gd name="connsiteX1414" fmla="*/ 700425 w 2133600"/>
              <a:gd name="connsiteY1414" fmla="*/ 970731 h 4805680"/>
              <a:gd name="connsiteX1415" fmla="*/ 700425 w 2133600"/>
              <a:gd name="connsiteY1415" fmla="*/ 974394 h 4805680"/>
              <a:gd name="connsiteX1416" fmla="*/ 693780 w 2133600"/>
              <a:gd name="connsiteY1416" fmla="*/ 970731 h 4805680"/>
              <a:gd name="connsiteX1417" fmla="*/ 580817 w 2133600"/>
              <a:gd name="connsiteY1417" fmla="*/ 970731 h 4805680"/>
              <a:gd name="connsiteX1418" fmla="*/ 594108 w 2133600"/>
              <a:gd name="connsiteY1418" fmla="*/ 974394 h 4805680"/>
              <a:gd name="connsiteX1419" fmla="*/ 587462 w 2133600"/>
              <a:gd name="connsiteY1419" fmla="*/ 970731 h 4805680"/>
              <a:gd name="connsiteX1420" fmla="*/ 600753 w 2133600"/>
              <a:gd name="connsiteY1420" fmla="*/ 970731 h 4805680"/>
              <a:gd name="connsiteX1421" fmla="*/ 597430 w 2133600"/>
              <a:gd name="connsiteY1421" fmla="*/ 972563 h 4805680"/>
              <a:gd name="connsiteX1422" fmla="*/ 601583 w 2133600"/>
              <a:gd name="connsiteY1422" fmla="*/ 974852 h 4805680"/>
              <a:gd name="connsiteX1423" fmla="*/ 600753 w 2133600"/>
              <a:gd name="connsiteY1423" fmla="*/ 975209 h 4805680"/>
              <a:gd name="connsiteX1424" fmla="*/ 594108 w 2133600"/>
              <a:gd name="connsiteY1424" fmla="*/ 978057 h 4805680"/>
              <a:gd name="connsiteX1425" fmla="*/ 580817 w 2133600"/>
              <a:gd name="connsiteY1425" fmla="*/ 974394 h 4805680"/>
              <a:gd name="connsiteX1426" fmla="*/ 587462 w 2133600"/>
              <a:gd name="connsiteY1426" fmla="*/ 974394 h 4805680"/>
              <a:gd name="connsiteX1427" fmla="*/ 693780 w 2133600"/>
              <a:gd name="connsiteY1427" fmla="*/ 967068 h 4805680"/>
              <a:gd name="connsiteX1428" fmla="*/ 700425 w 2133600"/>
              <a:gd name="connsiteY1428" fmla="*/ 967068 h 4805680"/>
              <a:gd name="connsiteX1429" fmla="*/ 700425 w 2133600"/>
              <a:gd name="connsiteY1429" fmla="*/ 970731 h 4805680"/>
              <a:gd name="connsiteX1430" fmla="*/ 667200 w 2133600"/>
              <a:gd name="connsiteY1430" fmla="*/ 963405 h 4805680"/>
              <a:gd name="connsiteX1431" fmla="*/ 670522 w 2133600"/>
              <a:gd name="connsiteY1431" fmla="*/ 967068 h 4805680"/>
              <a:gd name="connsiteX1432" fmla="*/ 673845 w 2133600"/>
              <a:gd name="connsiteY1432" fmla="*/ 970731 h 4805680"/>
              <a:gd name="connsiteX1433" fmla="*/ 667200 w 2133600"/>
              <a:gd name="connsiteY1433" fmla="*/ 974394 h 4805680"/>
              <a:gd name="connsiteX1434" fmla="*/ 667200 w 2133600"/>
              <a:gd name="connsiteY1434" fmla="*/ 978057 h 4805680"/>
              <a:gd name="connsiteX1435" fmla="*/ 670522 w 2133600"/>
              <a:gd name="connsiteY1435" fmla="*/ 981721 h 4805680"/>
              <a:gd name="connsiteX1436" fmla="*/ 673845 w 2133600"/>
              <a:gd name="connsiteY1436" fmla="*/ 985384 h 4805680"/>
              <a:gd name="connsiteX1437" fmla="*/ 667200 w 2133600"/>
              <a:gd name="connsiteY1437" fmla="*/ 985384 h 4805680"/>
              <a:gd name="connsiteX1438" fmla="*/ 660555 w 2133600"/>
              <a:gd name="connsiteY1438" fmla="*/ 985384 h 4805680"/>
              <a:gd name="connsiteX1439" fmla="*/ 663877 w 2133600"/>
              <a:gd name="connsiteY1439" fmla="*/ 978057 h 4805680"/>
              <a:gd name="connsiteX1440" fmla="*/ 667200 w 2133600"/>
              <a:gd name="connsiteY1440" fmla="*/ 970731 h 4805680"/>
              <a:gd name="connsiteX1441" fmla="*/ 600361 w 2133600"/>
              <a:gd name="connsiteY1441" fmla="*/ 962758 h 4805680"/>
              <a:gd name="connsiteX1442" fmla="*/ 600753 w 2133600"/>
              <a:gd name="connsiteY1442" fmla="*/ 963405 h 4805680"/>
              <a:gd name="connsiteX1443" fmla="*/ 598538 w 2133600"/>
              <a:gd name="connsiteY1443" fmla="*/ 963161 h 4805680"/>
              <a:gd name="connsiteX1444" fmla="*/ 599802 w 2133600"/>
              <a:gd name="connsiteY1444" fmla="*/ 961834 h 4805680"/>
              <a:gd name="connsiteX1445" fmla="*/ 601583 w 2133600"/>
              <a:gd name="connsiteY1445" fmla="*/ 962489 h 4805680"/>
              <a:gd name="connsiteX1446" fmla="*/ 600361 w 2133600"/>
              <a:gd name="connsiteY1446" fmla="*/ 962758 h 4805680"/>
              <a:gd name="connsiteX1447" fmla="*/ 598093 w 2133600"/>
              <a:gd name="connsiteY1447" fmla="*/ 960474 h 4805680"/>
              <a:gd name="connsiteX1448" fmla="*/ 599092 w 2133600"/>
              <a:gd name="connsiteY1448" fmla="*/ 960658 h 4805680"/>
              <a:gd name="connsiteX1449" fmla="*/ 599802 w 2133600"/>
              <a:gd name="connsiteY1449" fmla="*/ 961834 h 4805680"/>
              <a:gd name="connsiteX1450" fmla="*/ 597731 w 2133600"/>
              <a:gd name="connsiteY1450" fmla="*/ 961073 h 4805680"/>
              <a:gd name="connsiteX1451" fmla="*/ 627332 w 2133600"/>
              <a:gd name="connsiteY1451" fmla="*/ 956078 h 4805680"/>
              <a:gd name="connsiteX1452" fmla="*/ 640621 w 2133600"/>
              <a:gd name="connsiteY1452" fmla="*/ 956078 h 4805680"/>
              <a:gd name="connsiteX1453" fmla="*/ 633976 w 2133600"/>
              <a:gd name="connsiteY1453" fmla="*/ 963405 h 4805680"/>
              <a:gd name="connsiteX1454" fmla="*/ 627332 w 2133600"/>
              <a:gd name="connsiteY1454" fmla="*/ 956078 h 4805680"/>
              <a:gd name="connsiteX1455" fmla="*/ 580817 w 2133600"/>
              <a:gd name="connsiteY1455" fmla="*/ 945089 h 4805680"/>
              <a:gd name="connsiteX1456" fmla="*/ 600753 w 2133600"/>
              <a:gd name="connsiteY1456" fmla="*/ 945089 h 4805680"/>
              <a:gd name="connsiteX1457" fmla="*/ 594108 w 2133600"/>
              <a:gd name="connsiteY1457" fmla="*/ 948751 h 4805680"/>
              <a:gd name="connsiteX1458" fmla="*/ 587462 w 2133600"/>
              <a:gd name="connsiteY1458" fmla="*/ 946920 h 4805680"/>
              <a:gd name="connsiteX1459" fmla="*/ 580817 w 2133600"/>
              <a:gd name="connsiteY1459" fmla="*/ 945089 h 4805680"/>
              <a:gd name="connsiteX1460" fmla="*/ 1789655 w 2133600"/>
              <a:gd name="connsiteY1460" fmla="*/ 922743 h 4805680"/>
              <a:gd name="connsiteX1461" fmla="*/ 1809591 w 2133600"/>
              <a:gd name="connsiteY1461" fmla="*/ 930069 h 4805680"/>
              <a:gd name="connsiteX1462" fmla="*/ 1802946 w 2133600"/>
              <a:gd name="connsiteY1462" fmla="*/ 930069 h 4805680"/>
              <a:gd name="connsiteX1463" fmla="*/ 1806269 w 2133600"/>
              <a:gd name="connsiteY1463" fmla="*/ 935564 h 4805680"/>
              <a:gd name="connsiteX1464" fmla="*/ 1809591 w 2133600"/>
              <a:gd name="connsiteY1464" fmla="*/ 941059 h 4805680"/>
              <a:gd name="connsiteX1465" fmla="*/ 1809591 w 2133600"/>
              <a:gd name="connsiteY1465" fmla="*/ 944722 h 4805680"/>
              <a:gd name="connsiteX1466" fmla="*/ 1809591 w 2133600"/>
              <a:gd name="connsiteY1466" fmla="*/ 948385 h 4805680"/>
              <a:gd name="connsiteX1467" fmla="*/ 1799622 w 2133600"/>
              <a:gd name="connsiteY1467" fmla="*/ 950217 h 4805680"/>
              <a:gd name="connsiteX1468" fmla="*/ 1789655 w 2133600"/>
              <a:gd name="connsiteY1468" fmla="*/ 948385 h 4805680"/>
              <a:gd name="connsiteX1469" fmla="*/ 1789655 w 2133600"/>
              <a:gd name="connsiteY1469" fmla="*/ 955712 h 4805680"/>
              <a:gd name="connsiteX1470" fmla="*/ 1789655 w 2133600"/>
              <a:gd name="connsiteY1470" fmla="*/ 963038 h 4805680"/>
              <a:gd name="connsiteX1471" fmla="*/ 1802946 w 2133600"/>
              <a:gd name="connsiteY1471" fmla="*/ 963038 h 4805680"/>
              <a:gd name="connsiteX1472" fmla="*/ 1796300 w 2133600"/>
              <a:gd name="connsiteY1472" fmla="*/ 970365 h 4805680"/>
              <a:gd name="connsiteX1473" fmla="*/ 1789655 w 2133600"/>
              <a:gd name="connsiteY1473" fmla="*/ 977691 h 4805680"/>
              <a:gd name="connsiteX1474" fmla="*/ 1796300 w 2133600"/>
              <a:gd name="connsiteY1474" fmla="*/ 977691 h 4805680"/>
              <a:gd name="connsiteX1475" fmla="*/ 1796300 w 2133600"/>
              <a:gd name="connsiteY1475" fmla="*/ 981354 h 4805680"/>
              <a:gd name="connsiteX1476" fmla="*/ 1796300 w 2133600"/>
              <a:gd name="connsiteY1476" fmla="*/ 985018 h 4805680"/>
              <a:gd name="connsiteX1477" fmla="*/ 1796300 w 2133600"/>
              <a:gd name="connsiteY1477" fmla="*/ 988681 h 4805680"/>
              <a:gd name="connsiteX1478" fmla="*/ 1796300 w 2133600"/>
              <a:gd name="connsiteY1478" fmla="*/ 992344 h 4805680"/>
              <a:gd name="connsiteX1479" fmla="*/ 1789655 w 2133600"/>
              <a:gd name="connsiteY1479" fmla="*/ 992344 h 4805680"/>
              <a:gd name="connsiteX1480" fmla="*/ 1796300 w 2133600"/>
              <a:gd name="connsiteY1480" fmla="*/ 999670 h 4805680"/>
              <a:gd name="connsiteX1481" fmla="*/ 1789655 w 2133600"/>
              <a:gd name="connsiteY1481" fmla="*/ 1010661 h 4805680"/>
              <a:gd name="connsiteX1482" fmla="*/ 1783010 w 2133600"/>
              <a:gd name="connsiteY1482" fmla="*/ 1021650 h 4805680"/>
              <a:gd name="connsiteX1483" fmla="*/ 1789655 w 2133600"/>
              <a:gd name="connsiteY1483" fmla="*/ 1021650 h 4805680"/>
              <a:gd name="connsiteX1484" fmla="*/ 1783010 w 2133600"/>
              <a:gd name="connsiteY1484" fmla="*/ 1032640 h 4805680"/>
              <a:gd name="connsiteX1485" fmla="*/ 1776366 w 2133600"/>
              <a:gd name="connsiteY1485" fmla="*/ 1039966 h 4805680"/>
              <a:gd name="connsiteX1486" fmla="*/ 1783010 w 2133600"/>
              <a:gd name="connsiteY1486" fmla="*/ 1043629 h 4805680"/>
              <a:gd name="connsiteX1487" fmla="*/ 1783010 w 2133600"/>
              <a:gd name="connsiteY1487" fmla="*/ 1047293 h 4805680"/>
              <a:gd name="connsiteX1488" fmla="*/ 1783010 w 2133600"/>
              <a:gd name="connsiteY1488" fmla="*/ 1050956 h 4805680"/>
              <a:gd name="connsiteX1489" fmla="*/ 1779688 w 2133600"/>
              <a:gd name="connsiteY1489" fmla="*/ 1065610 h 4805680"/>
              <a:gd name="connsiteX1490" fmla="*/ 1776366 w 2133600"/>
              <a:gd name="connsiteY1490" fmla="*/ 1080262 h 4805680"/>
              <a:gd name="connsiteX1491" fmla="*/ 1776366 w 2133600"/>
              <a:gd name="connsiteY1491" fmla="*/ 1083925 h 4805680"/>
              <a:gd name="connsiteX1492" fmla="*/ 1776366 w 2133600"/>
              <a:gd name="connsiteY1492" fmla="*/ 1087588 h 4805680"/>
              <a:gd name="connsiteX1493" fmla="*/ 1769721 w 2133600"/>
              <a:gd name="connsiteY1493" fmla="*/ 1091251 h 4805680"/>
              <a:gd name="connsiteX1494" fmla="*/ 1763076 w 2133600"/>
              <a:gd name="connsiteY1494" fmla="*/ 1100410 h 4805680"/>
              <a:gd name="connsiteX1495" fmla="*/ 1763076 w 2133600"/>
              <a:gd name="connsiteY1495" fmla="*/ 1092833 h 4805680"/>
              <a:gd name="connsiteX1496" fmla="*/ 1751435 w 2133600"/>
              <a:gd name="connsiteY1496" fmla="*/ 1082136 h 4805680"/>
              <a:gd name="connsiteX1497" fmla="*/ 1756431 w 2133600"/>
              <a:gd name="connsiteY1497" fmla="*/ 1065610 h 4805680"/>
              <a:gd name="connsiteX1498" fmla="*/ 1756431 w 2133600"/>
              <a:gd name="connsiteY1498" fmla="*/ 1061946 h 4805680"/>
              <a:gd name="connsiteX1499" fmla="*/ 1763076 w 2133600"/>
              <a:gd name="connsiteY1499" fmla="*/ 1061946 h 4805680"/>
              <a:gd name="connsiteX1500" fmla="*/ 1763076 w 2133600"/>
              <a:gd name="connsiteY1500" fmla="*/ 1050956 h 4805680"/>
              <a:gd name="connsiteX1501" fmla="*/ 1763076 w 2133600"/>
              <a:gd name="connsiteY1501" fmla="*/ 1047293 h 4805680"/>
              <a:gd name="connsiteX1502" fmla="*/ 1763076 w 2133600"/>
              <a:gd name="connsiteY1502" fmla="*/ 1043629 h 4805680"/>
              <a:gd name="connsiteX1503" fmla="*/ 1763076 w 2133600"/>
              <a:gd name="connsiteY1503" fmla="*/ 1039966 h 4805680"/>
              <a:gd name="connsiteX1504" fmla="*/ 1763076 w 2133600"/>
              <a:gd name="connsiteY1504" fmla="*/ 1036303 h 4805680"/>
              <a:gd name="connsiteX1505" fmla="*/ 1763076 w 2133600"/>
              <a:gd name="connsiteY1505" fmla="*/ 1032640 h 4805680"/>
              <a:gd name="connsiteX1506" fmla="*/ 1776366 w 2133600"/>
              <a:gd name="connsiteY1506" fmla="*/ 1017987 h 4805680"/>
              <a:gd name="connsiteX1507" fmla="*/ 1776366 w 2133600"/>
              <a:gd name="connsiteY1507" fmla="*/ 1014324 h 4805680"/>
              <a:gd name="connsiteX1508" fmla="*/ 1776366 w 2133600"/>
              <a:gd name="connsiteY1508" fmla="*/ 1010661 h 4805680"/>
              <a:gd name="connsiteX1509" fmla="*/ 1776366 w 2133600"/>
              <a:gd name="connsiteY1509" fmla="*/ 1003334 h 4805680"/>
              <a:gd name="connsiteX1510" fmla="*/ 1783010 w 2133600"/>
              <a:gd name="connsiteY1510" fmla="*/ 1003334 h 4805680"/>
              <a:gd name="connsiteX1511" fmla="*/ 1783010 w 2133600"/>
              <a:gd name="connsiteY1511" fmla="*/ 996007 h 4805680"/>
              <a:gd name="connsiteX1512" fmla="*/ 1783010 w 2133600"/>
              <a:gd name="connsiteY1512" fmla="*/ 992344 h 4805680"/>
              <a:gd name="connsiteX1513" fmla="*/ 1783010 w 2133600"/>
              <a:gd name="connsiteY1513" fmla="*/ 985018 h 4805680"/>
              <a:gd name="connsiteX1514" fmla="*/ 1776366 w 2133600"/>
              <a:gd name="connsiteY1514" fmla="*/ 992344 h 4805680"/>
              <a:gd name="connsiteX1515" fmla="*/ 1776366 w 2133600"/>
              <a:gd name="connsiteY1515" fmla="*/ 988681 h 4805680"/>
              <a:gd name="connsiteX1516" fmla="*/ 1769721 w 2133600"/>
              <a:gd name="connsiteY1516" fmla="*/ 985018 h 4805680"/>
              <a:gd name="connsiteX1517" fmla="*/ 1776366 w 2133600"/>
              <a:gd name="connsiteY1517" fmla="*/ 970365 h 4805680"/>
              <a:gd name="connsiteX1518" fmla="*/ 1783010 w 2133600"/>
              <a:gd name="connsiteY1518" fmla="*/ 948385 h 4805680"/>
              <a:gd name="connsiteX1519" fmla="*/ 1789655 w 2133600"/>
              <a:gd name="connsiteY1519" fmla="*/ 930069 h 4805680"/>
              <a:gd name="connsiteX1520" fmla="*/ 1789655 w 2133600"/>
              <a:gd name="connsiteY1520" fmla="*/ 926406 h 4805680"/>
              <a:gd name="connsiteX1521" fmla="*/ 1461020 w 2133600"/>
              <a:gd name="connsiteY1521" fmla="*/ 917092 h 4805680"/>
              <a:gd name="connsiteX1522" fmla="*/ 1461020 w 2133600"/>
              <a:gd name="connsiteY1522" fmla="*/ 917561 h 4805680"/>
              <a:gd name="connsiteX1523" fmla="*/ 1461020 w 2133600"/>
              <a:gd name="connsiteY1523" fmla="*/ 919079 h 4805680"/>
              <a:gd name="connsiteX1524" fmla="*/ 1457414 w 2133600"/>
              <a:gd name="connsiteY1524" fmla="*/ 919079 h 4805680"/>
              <a:gd name="connsiteX1525" fmla="*/ 640621 w 2133600"/>
              <a:gd name="connsiteY1525" fmla="*/ 915783 h 4805680"/>
              <a:gd name="connsiteX1526" fmla="*/ 647266 w 2133600"/>
              <a:gd name="connsiteY1526" fmla="*/ 915783 h 4805680"/>
              <a:gd name="connsiteX1527" fmla="*/ 647266 w 2133600"/>
              <a:gd name="connsiteY1527" fmla="*/ 919446 h 4805680"/>
              <a:gd name="connsiteX1528" fmla="*/ 647266 w 2133600"/>
              <a:gd name="connsiteY1528" fmla="*/ 923109 h 4805680"/>
              <a:gd name="connsiteX1529" fmla="*/ 633976 w 2133600"/>
              <a:gd name="connsiteY1529" fmla="*/ 919446 h 4805680"/>
              <a:gd name="connsiteX1530" fmla="*/ 640621 w 2133600"/>
              <a:gd name="connsiteY1530" fmla="*/ 919446 h 4805680"/>
              <a:gd name="connsiteX1531" fmla="*/ 1789655 w 2133600"/>
              <a:gd name="connsiteY1531" fmla="*/ 915417 h 4805680"/>
              <a:gd name="connsiteX1532" fmla="*/ 1809591 w 2133600"/>
              <a:gd name="connsiteY1532" fmla="*/ 919079 h 4805680"/>
              <a:gd name="connsiteX1533" fmla="*/ 1789655 w 2133600"/>
              <a:gd name="connsiteY1533" fmla="*/ 919079 h 4805680"/>
              <a:gd name="connsiteX1534" fmla="*/ 700425 w 2133600"/>
              <a:gd name="connsiteY1534" fmla="*/ 910288 h 4805680"/>
              <a:gd name="connsiteX1535" fmla="*/ 707070 w 2133600"/>
              <a:gd name="connsiteY1535" fmla="*/ 912120 h 4805680"/>
              <a:gd name="connsiteX1536" fmla="*/ 700425 w 2133600"/>
              <a:gd name="connsiteY1536" fmla="*/ 912120 h 4805680"/>
              <a:gd name="connsiteX1537" fmla="*/ 1796300 w 2133600"/>
              <a:gd name="connsiteY1537" fmla="*/ 904426 h 4805680"/>
              <a:gd name="connsiteX1538" fmla="*/ 1806269 w 2133600"/>
              <a:gd name="connsiteY1538" fmla="*/ 908089 h 4805680"/>
              <a:gd name="connsiteX1539" fmla="*/ 1809591 w 2133600"/>
              <a:gd name="connsiteY1539" fmla="*/ 911753 h 4805680"/>
              <a:gd name="connsiteX1540" fmla="*/ 1802946 w 2133600"/>
              <a:gd name="connsiteY1540" fmla="*/ 915417 h 4805680"/>
              <a:gd name="connsiteX1541" fmla="*/ 1789655 w 2133600"/>
              <a:gd name="connsiteY1541" fmla="*/ 915417 h 4805680"/>
              <a:gd name="connsiteX1542" fmla="*/ 1789655 w 2133600"/>
              <a:gd name="connsiteY1542" fmla="*/ 911753 h 4805680"/>
              <a:gd name="connsiteX1543" fmla="*/ 1796300 w 2133600"/>
              <a:gd name="connsiteY1543" fmla="*/ 911753 h 4805680"/>
              <a:gd name="connsiteX1544" fmla="*/ 1796300 w 2133600"/>
              <a:gd name="connsiteY1544" fmla="*/ 904426 h 4805680"/>
              <a:gd name="connsiteX1545" fmla="*/ 1639094 w 2133600"/>
              <a:gd name="connsiteY1545" fmla="*/ 902909 h 4805680"/>
              <a:gd name="connsiteX1546" fmla="*/ 1640430 w 2133600"/>
              <a:gd name="connsiteY1546" fmla="*/ 902909 h 4805680"/>
              <a:gd name="connsiteX1547" fmla="*/ 1640430 w 2133600"/>
              <a:gd name="connsiteY1547" fmla="*/ 906572 h 4805680"/>
              <a:gd name="connsiteX1548" fmla="*/ 1638207 w 2133600"/>
              <a:gd name="connsiteY1548" fmla="*/ 907797 h 4805680"/>
              <a:gd name="connsiteX1549" fmla="*/ 700425 w 2133600"/>
              <a:gd name="connsiteY1549" fmla="*/ 897466 h 4805680"/>
              <a:gd name="connsiteX1550" fmla="*/ 707070 w 2133600"/>
              <a:gd name="connsiteY1550" fmla="*/ 897466 h 4805680"/>
              <a:gd name="connsiteX1551" fmla="*/ 707070 w 2133600"/>
              <a:gd name="connsiteY1551" fmla="*/ 901129 h 4805680"/>
              <a:gd name="connsiteX1552" fmla="*/ 700425 w 2133600"/>
              <a:gd name="connsiteY1552" fmla="*/ 901129 h 4805680"/>
              <a:gd name="connsiteX1553" fmla="*/ 1796300 w 2133600"/>
              <a:gd name="connsiteY1553" fmla="*/ 897100 h 4805680"/>
              <a:gd name="connsiteX1554" fmla="*/ 1809591 w 2133600"/>
              <a:gd name="connsiteY1554" fmla="*/ 904426 h 4805680"/>
              <a:gd name="connsiteX1555" fmla="*/ 1796300 w 2133600"/>
              <a:gd name="connsiteY1555" fmla="*/ 904426 h 4805680"/>
              <a:gd name="connsiteX1556" fmla="*/ 1796300 w 2133600"/>
              <a:gd name="connsiteY1556" fmla="*/ 889774 h 4805680"/>
              <a:gd name="connsiteX1557" fmla="*/ 1816236 w 2133600"/>
              <a:gd name="connsiteY1557" fmla="*/ 893437 h 4805680"/>
              <a:gd name="connsiteX1558" fmla="*/ 1809591 w 2133600"/>
              <a:gd name="connsiteY1558" fmla="*/ 900763 h 4805680"/>
              <a:gd name="connsiteX1559" fmla="*/ 1796300 w 2133600"/>
              <a:gd name="connsiteY1559" fmla="*/ 897100 h 4805680"/>
              <a:gd name="connsiteX1560" fmla="*/ 1796300 w 2133600"/>
              <a:gd name="connsiteY1560" fmla="*/ 871458 h 4805680"/>
              <a:gd name="connsiteX1561" fmla="*/ 1806269 w 2133600"/>
              <a:gd name="connsiteY1561" fmla="*/ 878784 h 4805680"/>
              <a:gd name="connsiteX1562" fmla="*/ 1816236 w 2133600"/>
              <a:gd name="connsiteY1562" fmla="*/ 889774 h 4805680"/>
              <a:gd name="connsiteX1563" fmla="*/ 1809591 w 2133600"/>
              <a:gd name="connsiteY1563" fmla="*/ 886110 h 4805680"/>
              <a:gd name="connsiteX1564" fmla="*/ 1796300 w 2133600"/>
              <a:gd name="connsiteY1564" fmla="*/ 889774 h 4805680"/>
              <a:gd name="connsiteX1565" fmla="*/ 1796300 w 2133600"/>
              <a:gd name="connsiteY1565" fmla="*/ 882447 h 4805680"/>
              <a:gd name="connsiteX1566" fmla="*/ 1470704 w 2133600"/>
              <a:gd name="connsiteY1566" fmla="*/ 854973 h 4805680"/>
              <a:gd name="connsiteX1567" fmla="*/ 1474311 w 2133600"/>
              <a:gd name="connsiteY1567" fmla="*/ 858949 h 4805680"/>
              <a:gd name="connsiteX1568" fmla="*/ 1470704 w 2133600"/>
              <a:gd name="connsiteY1568" fmla="*/ 858949 h 4805680"/>
              <a:gd name="connsiteX1569" fmla="*/ 1470704 w 2133600"/>
              <a:gd name="connsiteY1569" fmla="*/ 856804 h 4805680"/>
              <a:gd name="connsiteX1570" fmla="*/ 1464186 w 2133600"/>
              <a:gd name="connsiteY1570" fmla="*/ 852825 h 4805680"/>
              <a:gd name="connsiteX1571" fmla="*/ 1466766 w 2133600"/>
              <a:gd name="connsiteY1571" fmla="*/ 853141 h 4805680"/>
              <a:gd name="connsiteX1572" fmla="*/ 1464059 w 2133600"/>
              <a:gd name="connsiteY1572" fmla="*/ 853141 h 4805680"/>
              <a:gd name="connsiteX1573" fmla="*/ 640621 w 2133600"/>
              <a:gd name="connsiteY1573" fmla="*/ 846791 h 4805680"/>
              <a:gd name="connsiteX1574" fmla="*/ 643943 w 2133600"/>
              <a:gd name="connsiteY1574" fmla="*/ 847097 h 4805680"/>
              <a:gd name="connsiteX1575" fmla="*/ 647266 w 2133600"/>
              <a:gd name="connsiteY1575" fmla="*/ 849844 h 4805680"/>
              <a:gd name="connsiteX1576" fmla="*/ 640621 w 2133600"/>
              <a:gd name="connsiteY1576" fmla="*/ 849844 h 4805680"/>
              <a:gd name="connsiteX1577" fmla="*/ 1466711 w 2133600"/>
              <a:gd name="connsiteY1577" fmla="*/ 846563 h 4805680"/>
              <a:gd name="connsiteX1578" fmla="*/ 1474311 w 2133600"/>
              <a:gd name="connsiteY1578" fmla="*/ 847959 h 4805680"/>
              <a:gd name="connsiteX1579" fmla="*/ 1469327 w 2133600"/>
              <a:gd name="connsiteY1579" fmla="*/ 847959 h 4805680"/>
              <a:gd name="connsiteX1580" fmla="*/ 1466148 w 2133600"/>
              <a:gd name="connsiteY1580" fmla="*/ 847959 h 4805680"/>
              <a:gd name="connsiteX1581" fmla="*/ 1470704 w 2133600"/>
              <a:gd name="connsiteY1581" fmla="*/ 836656 h 4805680"/>
              <a:gd name="connsiteX1582" fmla="*/ 1470989 w 2133600"/>
              <a:gd name="connsiteY1582" fmla="*/ 836969 h 4805680"/>
              <a:gd name="connsiteX1583" fmla="*/ 1474311 w 2133600"/>
              <a:gd name="connsiteY1583" fmla="*/ 840633 h 4805680"/>
              <a:gd name="connsiteX1584" fmla="*/ 1467666 w 2133600"/>
              <a:gd name="connsiteY1584" fmla="*/ 844297 h 4805680"/>
              <a:gd name="connsiteX1585" fmla="*/ 1467624 w 2133600"/>
              <a:gd name="connsiteY1585" fmla="*/ 844297 h 4805680"/>
              <a:gd name="connsiteX1586" fmla="*/ 1470704 w 2133600"/>
              <a:gd name="connsiteY1586" fmla="*/ 836657 h 4805680"/>
              <a:gd name="connsiteX1587" fmla="*/ 1472194 w 2133600"/>
              <a:gd name="connsiteY1587" fmla="*/ 832139 h 4805680"/>
              <a:gd name="connsiteX1588" fmla="*/ 1474311 w 2133600"/>
              <a:gd name="connsiteY1588" fmla="*/ 833306 h 4805680"/>
              <a:gd name="connsiteX1589" fmla="*/ 1471809 w 2133600"/>
              <a:gd name="connsiteY1589" fmla="*/ 833306 h 4805680"/>
              <a:gd name="connsiteX1590" fmla="*/ 1577290 w 2133600"/>
              <a:gd name="connsiteY1590" fmla="*/ 831311 h 4805680"/>
              <a:gd name="connsiteX1591" fmla="*/ 1583665 w 2133600"/>
              <a:gd name="connsiteY1591" fmla="*/ 834825 h 4805680"/>
              <a:gd name="connsiteX1592" fmla="*/ 1583665 w 2133600"/>
              <a:gd name="connsiteY1592" fmla="*/ 838488 h 4805680"/>
              <a:gd name="connsiteX1593" fmla="*/ 1577021 w 2133600"/>
              <a:gd name="connsiteY1593" fmla="*/ 842151 h 4805680"/>
              <a:gd name="connsiteX1594" fmla="*/ 1577021 w 2133600"/>
              <a:gd name="connsiteY1594" fmla="*/ 834825 h 4805680"/>
              <a:gd name="connsiteX1595" fmla="*/ 1576986 w 2133600"/>
              <a:gd name="connsiteY1595" fmla="*/ 834825 h 4805680"/>
              <a:gd name="connsiteX1596" fmla="*/ 1577306 w 2133600"/>
              <a:gd name="connsiteY1596" fmla="*/ 831475 h 4805680"/>
              <a:gd name="connsiteX1597" fmla="*/ 1816236 w 2133600"/>
              <a:gd name="connsiteY1597" fmla="*/ 827499 h 4805680"/>
              <a:gd name="connsiteX1598" fmla="*/ 1822880 w 2133600"/>
              <a:gd name="connsiteY1598" fmla="*/ 831162 h 4805680"/>
              <a:gd name="connsiteX1599" fmla="*/ 1819558 w 2133600"/>
              <a:gd name="connsiteY1599" fmla="*/ 831162 h 4805680"/>
              <a:gd name="connsiteX1600" fmla="*/ 1475748 w 2133600"/>
              <a:gd name="connsiteY1600" fmla="*/ 821360 h 4805680"/>
              <a:gd name="connsiteX1601" fmla="*/ 1480956 w 2133600"/>
              <a:gd name="connsiteY1601" fmla="*/ 822317 h 4805680"/>
              <a:gd name="connsiteX1602" fmla="*/ 1474311 w 2133600"/>
              <a:gd name="connsiteY1602" fmla="*/ 829643 h 4805680"/>
              <a:gd name="connsiteX1603" fmla="*/ 1473124 w 2133600"/>
              <a:gd name="connsiteY1603" fmla="*/ 829316 h 4805680"/>
              <a:gd name="connsiteX1604" fmla="*/ 1477562 w 2133600"/>
              <a:gd name="connsiteY1604" fmla="*/ 816273 h 4805680"/>
              <a:gd name="connsiteX1605" fmla="*/ 1480956 w 2133600"/>
              <a:gd name="connsiteY1605" fmla="*/ 818654 h 4805680"/>
              <a:gd name="connsiteX1606" fmla="*/ 1477305 w 2133600"/>
              <a:gd name="connsiteY1606" fmla="*/ 816641 h 4805680"/>
              <a:gd name="connsiteX1607" fmla="*/ 1477348 w 2133600"/>
              <a:gd name="connsiteY1607" fmla="*/ 816508 h 4805680"/>
              <a:gd name="connsiteX1608" fmla="*/ 1650114 w 2133600"/>
              <a:gd name="connsiteY1608" fmla="*/ 801856 h 4805680"/>
              <a:gd name="connsiteX1609" fmla="*/ 1643470 w 2133600"/>
              <a:gd name="connsiteY1609" fmla="*/ 832994 h 4805680"/>
              <a:gd name="connsiteX1610" fmla="*/ 1636825 w 2133600"/>
              <a:gd name="connsiteY1610" fmla="*/ 860467 h 4805680"/>
              <a:gd name="connsiteX1611" fmla="*/ 1636825 w 2133600"/>
              <a:gd name="connsiteY1611" fmla="*/ 856804 h 4805680"/>
              <a:gd name="connsiteX1612" fmla="*/ 1630180 w 2133600"/>
              <a:gd name="connsiteY1612" fmla="*/ 853141 h 4805680"/>
              <a:gd name="connsiteX1613" fmla="*/ 1630180 w 2133600"/>
              <a:gd name="connsiteY1613" fmla="*/ 849478 h 4805680"/>
              <a:gd name="connsiteX1614" fmla="*/ 1630180 w 2133600"/>
              <a:gd name="connsiteY1614" fmla="*/ 838488 h 4805680"/>
              <a:gd name="connsiteX1615" fmla="*/ 1636825 w 2133600"/>
              <a:gd name="connsiteY1615" fmla="*/ 834825 h 4805680"/>
              <a:gd name="connsiteX1616" fmla="*/ 1630180 w 2133600"/>
              <a:gd name="connsiteY1616" fmla="*/ 834825 h 4805680"/>
              <a:gd name="connsiteX1617" fmla="*/ 1477348 w 2133600"/>
              <a:gd name="connsiteY1617" fmla="*/ 779877 h 4805680"/>
              <a:gd name="connsiteX1618" fmla="*/ 1477348 w 2133600"/>
              <a:gd name="connsiteY1618" fmla="*/ 783540 h 4805680"/>
              <a:gd name="connsiteX1619" fmla="*/ 1477348 w 2133600"/>
              <a:gd name="connsiteY1619" fmla="*/ 787203 h 4805680"/>
              <a:gd name="connsiteX1620" fmla="*/ 1475525 w 2133600"/>
              <a:gd name="connsiteY1620" fmla="*/ 789214 h 4805680"/>
              <a:gd name="connsiteX1621" fmla="*/ 1474311 w 2133600"/>
              <a:gd name="connsiteY1621" fmla="*/ 789348 h 4805680"/>
              <a:gd name="connsiteX1622" fmla="*/ 1475039 w 2133600"/>
              <a:gd name="connsiteY1622" fmla="*/ 789749 h 4805680"/>
              <a:gd name="connsiteX1623" fmla="*/ 1470704 w 2133600"/>
              <a:gd name="connsiteY1623" fmla="*/ 794529 h 4805680"/>
              <a:gd name="connsiteX1624" fmla="*/ 1470704 w 2133600"/>
              <a:gd name="connsiteY1624" fmla="*/ 790866 h 4805680"/>
              <a:gd name="connsiteX1625" fmla="*/ 1470704 w 2133600"/>
              <a:gd name="connsiteY1625" fmla="*/ 787203 h 4805680"/>
              <a:gd name="connsiteX1626" fmla="*/ 1477348 w 2133600"/>
              <a:gd name="connsiteY1626" fmla="*/ 779877 h 4805680"/>
              <a:gd name="connsiteX1627" fmla="*/ 1450770 w 2133600"/>
              <a:gd name="connsiteY1627" fmla="*/ 776214 h 4805680"/>
              <a:gd name="connsiteX1628" fmla="*/ 1457414 w 2133600"/>
              <a:gd name="connsiteY1628" fmla="*/ 776214 h 4805680"/>
              <a:gd name="connsiteX1629" fmla="*/ 1457414 w 2133600"/>
              <a:gd name="connsiteY1629" fmla="*/ 779877 h 4805680"/>
              <a:gd name="connsiteX1630" fmla="*/ 1457414 w 2133600"/>
              <a:gd name="connsiteY1630" fmla="*/ 783540 h 4805680"/>
              <a:gd name="connsiteX1631" fmla="*/ 1457414 w 2133600"/>
              <a:gd name="connsiteY1631" fmla="*/ 791705 h 4805680"/>
              <a:gd name="connsiteX1632" fmla="*/ 1450770 w 2133600"/>
              <a:gd name="connsiteY1632" fmla="*/ 782547 h 4805680"/>
              <a:gd name="connsiteX1633" fmla="*/ 1450770 w 2133600"/>
              <a:gd name="connsiteY1633" fmla="*/ 779877 h 4805680"/>
              <a:gd name="connsiteX1634" fmla="*/ 1494139 w 2133600"/>
              <a:gd name="connsiteY1634" fmla="*/ 770992 h 4805680"/>
              <a:gd name="connsiteX1635" fmla="*/ 1494245 w 2133600"/>
              <a:gd name="connsiteY1635" fmla="*/ 771032 h 4805680"/>
              <a:gd name="connsiteX1636" fmla="*/ 1494107 w 2133600"/>
              <a:gd name="connsiteY1636" fmla="*/ 771108 h 4805680"/>
              <a:gd name="connsiteX1637" fmla="*/ 760228 w 2133600"/>
              <a:gd name="connsiteY1637" fmla="*/ 765590 h 4805680"/>
              <a:gd name="connsiteX1638" fmla="*/ 756905 w 2133600"/>
              <a:gd name="connsiteY1638" fmla="*/ 771085 h 4805680"/>
              <a:gd name="connsiteX1639" fmla="*/ 754095 w 2133600"/>
              <a:gd name="connsiteY1639" fmla="*/ 775734 h 4805680"/>
              <a:gd name="connsiteX1640" fmla="*/ 753583 w 2133600"/>
              <a:gd name="connsiteY1640" fmla="*/ 774748 h 4805680"/>
              <a:gd name="connsiteX1641" fmla="*/ 760228 w 2133600"/>
              <a:gd name="connsiteY1641" fmla="*/ 765590 h 4805680"/>
              <a:gd name="connsiteX1642" fmla="*/ 660555 w 2133600"/>
              <a:gd name="connsiteY1642" fmla="*/ 765590 h 4805680"/>
              <a:gd name="connsiteX1643" fmla="*/ 670522 w 2133600"/>
              <a:gd name="connsiteY1643" fmla="*/ 767422 h 4805680"/>
              <a:gd name="connsiteX1644" fmla="*/ 670049 w 2133600"/>
              <a:gd name="connsiteY1644" fmla="*/ 768206 h 4805680"/>
              <a:gd name="connsiteX1645" fmla="*/ 1450770 w 2133600"/>
              <a:gd name="connsiteY1645" fmla="*/ 765223 h 4805680"/>
              <a:gd name="connsiteX1646" fmla="*/ 1453722 w 2133600"/>
              <a:gd name="connsiteY1646" fmla="*/ 767666 h 4805680"/>
              <a:gd name="connsiteX1647" fmla="*/ 1453427 w 2133600"/>
              <a:gd name="connsiteY1647" fmla="*/ 768154 h 4805680"/>
              <a:gd name="connsiteX1648" fmla="*/ 1450770 w 2133600"/>
              <a:gd name="connsiteY1648" fmla="*/ 768886 h 4805680"/>
              <a:gd name="connsiteX1649" fmla="*/ 1475132 w 2133600"/>
              <a:gd name="connsiteY1649" fmla="*/ 764007 h 4805680"/>
              <a:gd name="connsiteX1650" fmla="*/ 1483993 w 2133600"/>
              <a:gd name="connsiteY1650" fmla="*/ 767264 h 4805680"/>
              <a:gd name="connsiteX1651" fmla="*/ 1483993 w 2133600"/>
              <a:gd name="connsiteY1651" fmla="*/ 768886 h 4805680"/>
              <a:gd name="connsiteX1652" fmla="*/ 1483993 w 2133600"/>
              <a:gd name="connsiteY1652" fmla="*/ 772550 h 4805680"/>
              <a:gd name="connsiteX1653" fmla="*/ 1483993 w 2133600"/>
              <a:gd name="connsiteY1653" fmla="*/ 774695 h 4805680"/>
              <a:gd name="connsiteX1654" fmla="*/ 1474311 w 2133600"/>
              <a:gd name="connsiteY1654" fmla="*/ 774695 h 4805680"/>
              <a:gd name="connsiteX1655" fmla="*/ 1477066 w 2133600"/>
              <a:gd name="connsiteY1655" fmla="*/ 776214 h 4805680"/>
              <a:gd name="connsiteX1656" fmla="*/ 1470704 w 2133600"/>
              <a:gd name="connsiteY1656" fmla="*/ 776214 h 4805680"/>
              <a:gd name="connsiteX1657" fmla="*/ 1480956 w 2133600"/>
              <a:gd name="connsiteY1657" fmla="*/ 756379 h 4805680"/>
              <a:gd name="connsiteX1658" fmla="*/ 1486884 w 2133600"/>
              <a:gd name="connsiteY1658" fmla="*/ 759647 h 4805680"/>
              <a:gd name="connsiteX1659" fmla="*/ 1486287 w 2133600"/>
              <a:gd name="connsiteY1659" fmla="*/ 760042 h 4805680"/>
              <a:gd name="connsiteX1660" fmla="*/ 1484278 w 2133600"/>
              <a:gd name="connsiteY1660" fmla="*/ 760042 h 4805680"/>
              <a:gd name="connsiteX1661" fmla="*/ 680489 w 2133600"/>
              <a:gd name="connsiteY1661" fmla="*/ 754600 h 4805680"/>
              <a:gd name="connsiteX1662" fmla="*/ 680489 w 2133600"/>
              <a:gd name="connsiteY1662" fmla="*/ 758263 h 4805680"/>
              <a:gd name="connsiteX1663" fmla="*/ 673845 w 2133600"/>
              <a:gd name="connsiteY1663" fmla="*/ 756432 h 4805680"/>
              <a:gd name="connsiteX1664" fmla="*/ 680489 w 2133600"/>
              <a:gd name="connsiteY1664" fmla="*/ 754600 h 4805680"/>
              <a:gd name="connsiteX1665" fmla="*/ 1477348 w 2133600"/>
              <a:gd name="connsiteY1665" fmla="*/ 750571 h 4805680"/>
              <a:gd name="connsiteX1666" fmla="*/ 1480671 w 2133600"/>
              <a:gd name="connsiteY1666" fmla="*/ 754234 h 4805680"/>
              <a:gd name="connsiteX1667" fmla="*/ 1483993 w 2133600"/>
              <a:gd name="connsiteY1667" fmla="*/ 754234 h 4805680"/>
              <a:gd name="connsiteX1668" fmla="*/ 1490638 w 2133600"/>
              <a:gd name="connsiteY1668" fmla="*/ 754234 h 4805680"/>
              <a:gd name="connsiteX1669" fmla="*/ 1491291 w 2133600"/>
              <a:gd name="connsiteY1669" fmla="*/ 754954 h 4805680"/>
              <a:gd name="connsiteX1670" fmla="*/ 1480956 w 2133600"/>
              <a:gd name="connsiteY1670" fmla="*/ 756379 h 4805680"/>
              <a:gd name="connsiteX1671" fmla="*/ 1480956 w 2133600"/>
              <a:gd name="connsiteY1671" fmla="*/ 760042 h 4805680"/>
              <a:gd name="connsiteX1672" fmla="*/ 1484278 w 2133600"/>
              <a:gd name="connsiteY1672" fmla="*/ 760042 h 4805680"/>
              <a:gd name="connsiteX1673" fmla="*/ 1485032 w 2133600"/>
              <a:gd name="connsiteY1673" fmla="*/ 760873 h 4805680"/>
              <a:gd name="connsiteX1674" fmla="*/ 1483993 w 2133600"/>
              <a:gd name="connsiteY1674" fmla="*/ 761560 h 4805680"/>
              <a:gd name="connsiteX1675" fmla="*/ 1483993 w 2133600"/>
              <a:gd name="connsiteY1675" fmla="*/ 763705 h 4805680"/>
              <a:gd name="connsiteX1676" fmla="*/ 1475241 w 2133600"/>
              <a:gd name="connsiteY1676" fmla="*/ 763705 h 4805680"/>
              <a:gd name="connsiteX1677" fmla="*/ 1477348 w 2133600"/>
              <a:gd name="connsiteY1677" fmla="*/ 757897 h 4805680"/>
              <a:gd name="connsiteX1678" fmla="*/ 1477348 w 2133600"/>
              <a:gd name="connsiteY1678" fmla="*/ 754234 h 4805680"/>
              <a:gd name="connsiteX1679" fmla="*/ 1470704 w 2133600"/>
              <a:gd name="connsiteY1679" fmla="*/ 746907 h 4805680"/>
              <a:gd name="connsiteX1680" fmla="*/ 1477348 w 2133600"/>
              <a:gd name="connsiteY1680" fmla="*/ 746907 h 4805680"/>
              <a:gd name="connsiteX1681" fmla="*/ 1470704 w 2133600"/>
              <a:gd name="connsiteY1681" fmla="*/ 750571 h 4805680"/>
              <a:gd name="connsiteX1682" fmla="*/ 667200 w 2133600"/>
              <a:gd name="connsiteY1682" fmla="*/ 743610 h 4805680"/>
              <a:gd name="connsiteX1683" fmla="*/ 660555 w 2133600"/>
              <a:gd name="connsiteY1683" fmla="*/ 754600 h 4805680"/>
              <a:gd name="connsiteX1684" fmla="*/ 667200 w 2133600"/>
              <a:gd name="connsiteY1684" fmla="*/ 750937 h 4805680"/>
              <a:gd name="connsiteX1685" fmla="*/ 746938 w 2133600"/>
              <a:gd name="connsiteY1685" fmla="*/ 728958 h 4805680"/>
              <a:gd name="connsiteX1686" fmla="*/ 746938 w 2133600"/>
              <a:gd name="connsiteY1686" fmla="*/ 732621 h 4805680"/>
              <a:gd name="connsiteX1687" fmla="*/ 753583 w 2133600"/>
              <a:gd name="connsiteY1687" fmla="*/ 732621 h 4805680"/>
              <a:gd name="connsiteX1688" fmla="*/ 753583 w 2133600"/>
              <a:gd name="connsiteY1688" fmla="*/ 728958 h 4805680"/>
              <a:gd name="connsiteX1689" fmla="*/ 1457414 w 2133600"/>
              <a:gd name="connsiteY1689" fmla="*/ 706612 h 4805680"/>
              <a:gd name="connsiteX1690" fmla="*/ 1460737 w 2133600"/>
              <a:gd name="connsiteY1690" fmla="*/ 707527 h 4805680"/>
              <a:gd name="connsiteX1691" fmla="*/ 1460072 w 2133600"/>
              <a:gd name="connsiteY1691" fmla="*/ 708078 h 4805680"/>
              <a:gd name="connsiteX1692" fmla="*/ 1459075 w 2133600"/>
              <a:gd name="connsiteY1692" fmla="*/ 707527 h 4805680"/>
              <a:gd name="connsiteX1693" fmla="*/ 1457414 w 2133600"/>
              <a:gd name="connsiteY1693" fmla="*/ 706612 h 4805680"/>
              <a:gd name="connsiteX1694" fmla="*/ 1523861 w 2133600"/>
              <a:gd name="connsiteY1694" fmla="*/ 684633 h 4805680"/>
              <a:gd name="connsiteX1695" fmla="*/ 1523861 w 2133600"/>
              <a:gd name="connsiteY1695" fmla="*/ 691959 h 4805680"/>
              <a:gd name="connsiteX1696" fmla="*/ 1527184 w 2133600"/>
              <a:gd name="connsiteY1696" fmla="*/ 704780 h 4805680"/>
              <a:gd name="connsiteX1697" fmla="*/ 1523861 w 2133600"/>
              <a:gd name="connsiteY1697" fmla="*/ 717601 h 4805680"/>
              <a:gd name="connsiteX1698" fmla="*/ 1517217 w 2133600"/>
              <a:gd name="connsiteY1698" fmla="*/ 717601 h 4805680"/>
              <a:gd name="connsiteX1699" fmla="*/ 1510572 w 2133600"/>
              <a:gd name="connsiteY1699" fmla="*/ 743244 h 4805680"/>
              <a:gd name="connsiteX1700" fmla="*/ 1510572 w 2133600"/>
              <a:gd name="connsiteY1700" fmla="*/ 749366 h 4805680"/>
              <a:gd name="connsiteX1701" fmla="*/ 1507534 w 2133600"/>
              <a:gd name="connsiteY1701" fmla="*/ 752716 h 4805680"/>
              <a:gd name="connsiteX1702" fmla="*/ 1498908 w 2133600"/>
              <a:gd name="connsiteY1702" fmla="*/ 753905 h 4805680"/>
              <a:gd name="connsiteX1703" fmla="*/ 1503927 w 2133600"/>
              <a:gd name="connsiteY1703" fmla="*/ 735918 h 4805680"/>
              <a:gd name="connsiteX1704" fmla="*/ 1510572 w 2133600"/>
              <a:gd name="connsiteY1704" fmla="*/ 721265 h 4805680"/>
              <a:gd name="connsiteX1705" fmla="*/ 1523861 w 2133600"/>
              <a:gd name="connsiteY1705" fmla="*/ 684633 h 4805680"/>
              <a:gd name="connsiteX1706" fmla="*/ 1517217 w 2133600"/>
              <a:gd name="connsiteY1706" fmla="*/ 684633 h 4805680"/>
              <a:gd name="connsiteX1707" fmla="*/ 1517217 w 2133600"/>
              <a:gd name="connsiteY1707" fmla="*/ 688296 h 4805680"/>
              <a:gd name="connsiteX1708" fmla="*/ 1510572 w 2133600"/>
              <a:gd name="connsiteY1708" fmla="*/ 688296 h 4805680"/>
              <a:gd name="connsiteX1709" fmla="*/ 1437478 w 2133600"/>
              <a:gd name="connsiteY1709" fmla="*/ 681624 h 4805680"/>
              <a:gd name="connsiteX1710" fmla="*/ 1437478 w 2133600"/>
              <a:gd name="connsiteY1710" fmla="*/ 684633 h 4805680"/>
              <a:gd name="connsiteX1711" fmla="*/ 1431357 w 2133600"/>
              <a:gd name="connsiteY1711" fmla="*/ 688007 h 4805680"/>
              <a:gd name="connsiteX1712" fmla="*/ 1431357 w 2133600"/>
              <a:gd name="connsiteY1712" fmla="*/ 684999 h 4805680"/>
              <a:gd name="connsiteX1713" fmla="*/ 773519 w 2133600"/>
              <a:gd name="connsiteY1713" fmla="*/ 681335 h 4805680"/>
              <a:gd name="connsiteX1714" fmla="*/ 786808 w 2133600"/>
              <a:gd name="connsiteY1714" fmla="*/ 681335 h 4805680"/>
              <a:gd name="connsiteX1715" fmla="*/ 780163 w 2133600"/>
              <a:gd name="connsiteY1715" fmla="*/ 688662 h 4805680"/>
              <a:gd name="connsiteX1716" fmla="*/ 773519 w 2133600"/>
              <a:gd name="connsiteY1716" fmla="*/ 684999 h 4805680"/>
              <a:gd name="connsiteX1717" fmla="*/ 773519 w 2133600"/>
              <a:gd name="connsiteY1717" fmla="*/ 681335 h 4805680"/>
              <a:gd name="connsiteX1718" fmla="*/ 713715 w 2133600"/>
              <a:gd name="connsiteY1718" fmla="*/ 677672 h 4805680"/>
              <a:gd name="connsiteX1719" fmla="*/ 712053 w 2133600"/>
              <a:gd name="connsiteY1719" fmla="*/ 684999 h 4805680"/>
              <a:gd name="connsiteX1720" fmla="*/ 708686 w 2133600"/>
              <a:gd name="connsiteY1720" fmla="*/ 689949 h 4805680"/>
              <a:gd name="connsiteX1721" fmla="*/ 707070 w 2133600"/>
              <a:gd name="connsiteY1721" fmla="*/ 686830 h 4805680"/>
              <a:gd name="connsiteX1722" fmla="*/ 713715 w 2133600"/>
              <a:gd name="connsiteY1722" fmla="*/ 677672 h 4805680"/>
              <a:gd name="connsiteX1723" fmla="*/ 780163 w 2133600"/>
              <a:gd name="connsiteY1723" fmla="*/ 674009 h 4805680"/>
              <a:gd name="connsiteX1724" fmla="*/ 786808 w 2133600"/>
              <a:gd name="connsiteY1724" fmla="*/ 677672 h 4805680"/>
              <a:gd name="connsiteX1725" fmla="*/ 786808 w 2133600"/>
              <a:gd name="connsiteY1725" fmla="*/ 681335 h 4805680"/>
              <a:gd name="connsiteX1726" fmla="*/ 780163 w 2133600"/>
              <a:gd name="connsiteY1726" fmla="*/ 674009 h 4805680"/>
              <a:gd name="connsiteX1727" fmla="*/ 1438002 w 2133600"/>
              <a:gd name="connsiteY1727" fmla="*/ 670346 h 4805680"/>
              <a:gd name="connsiteX1728" fmla="*/ 1444647 w 2133600"/>
              <a:gd name="connsiteY1728" fmla="*/ 670346 h 4805680"/>
              <a:gd name="connsiteX1729" fmla="*/ 1450627 w 2133600"/>
              <a:gd name="connsiteY1729" fmla="*/ 673643 h 4805680"/>
              <a:gd name="connsiteX1730" fmla="*/ 1444123 w 2133600"/>
              <a:gd name="connsiteY1730" fmla="*/ 673643 h 4805680"/>
              <a:gd name="connsiteX1731" fmla="*/ 1450770 w 2133600"/>
              <a:gd name="connsiteY1731" fmla="*/ 677306 h 4805680"/>
              <a:gd name="connsiteX1732" fmla="*/ 1444123 w 2133600"/>
              <a:gd name="connsiteY1732" fmla="*/ 677306 h 4805680"/>
              <a:gd name="connsiteX1733" fmla="*/ 1438002 w 2133600"/>
              <a:gd name="connsiteY1733" fmla="*/ 677306 h 4805680"/>
              <a:gd name="connsiteX1734" fmla="*/ 1590310 w 2133600"/>
              <a:gd name="connsiteY1734" fmla="*/ 655326 h 4805680"/>
              <a:gd name="connsiteX1735" fmla="*/ 1596955 w 2133600"/>
              <a:gd name="connsiteY1735" fmla="*/ 655326 h 4805680"/>
              <a:gd name="connsiteX1736" fmla="*/ 1590310 w 2133600"/>
              <a:gd name="connsiteY1736" fmla="*/ 658989 h 4805680"/>
              <a:gd name="connsiteX1737" fmla="*/ 1594297 w 2133600"/>
              <a:gd name="connsiteY1737" fmla="*/ 652396 h 4805680"/>
              <a:gd name="connsiteX1738" fmla="*/ 1595294 w 2133600"/>
              <a:gd name="connsiteY1738" fmla="*/ 652579 h 4805680"/>
              <a:gd name="connsiteX1739" fmla="*/ 1596955 w 2133600"/>
              <a:gd name="connsiteY1739" fmla="*/ 655326 h 4805680"/>
              <a:gd name="connsiteX1740" fmla="*/ 1593633 w 2133600"/>
              <a:gd name="connsiteY1740" fmla="*/ 652579 h 4805680"/>
              <a:gd name="connsiteX1741" fmla="*/ 1235096 w 2133600"/>
              <a:gd name="connsiteY1741" fmla="*/ 610034 h 4805680"/>
              <a:gd name="connsiteX1742" fmla="*/ 1235096 w 2133600"/>
              <a:gd name="connsiteY1742" fmla="*/ 613513 h 4805680"/>
              <a:gd name="connsiteX1743" fmla="*/ 1235096 w 2133600"/>
              <a:gd name="connsiteY1743" fmla="*/ 617176 h 4805680"/>
              <a:gd name="connsiteX1744" fmla="*/ 1235096 w 2133600"/>
              <a:gd name="connsiteY1744" fmla="*/ 620839 h 4805680"/>
              <a:gd name="connsiteX1745" fmla="*/ 1232013 w 2133600"/>
              <a:gd name="connsiteY1745" fmla="*/ 622539 h 4805680"/>
              <a:gd name="connsiteX1746" fmla="*/ 1232013 w 2133600"/>
              <a:gd name="connsiteY1746" fmla="*/ 611733 h 4805680"/>
              <a:gd name="connsiteX1747" fmla="*/ 1255030 w 2133600"/>
              <a:gd name="connsiteY1747" fmla="*/ 584206 h 4805680"/>
              <a:gd name="connsiteX1748" fmla="*/ 1261675 w 2133600"/>
              <a:gd name="connsiteY1748" fmla="*/ 584206 h 4805680"/>
              <a:gd name="connsiteX1749" fmla="*/ 1255030 w 2133600"/>
              <a:gd name="connsiteY1749" fmla="*/ 587869 h 4805680"/>
              <a:gd name="connsiteX1750" fmla="*/ 1259017 w 2133600"/>
              <a:gd name="connsiteY1750" fmla="*/ 581276 h 4805680"/>
              <a:gd name="connsiteX1751" fmla="*/ 1260014 w 2133600"/>
              <a:gd name="connsiteY1751" fmla="*/ 581459 h 4805680"/>
              <a:gd name="connsiteX1752" fmla="*/ 1261675 w 2133600"/>
              <a:gd name="connsiteY1752" fmla="*/ 584206 h 4805680"/>
              <a:gd name="connsiteX1753" fmla="*/ 1258352 w 2133600"/>
              <a:gd name="connsiteY1753" fmla="*/ 581459 h 4805680"/>
              <a:gd name="connsiteX1754" fmla="*/ 727004 w 2133600"/>
              <a:gd name="connsiteY1754" fmla="*/ 575102 h 4805680"/>
              <a:gd name="connsiteX1755" fmla="*/ 746938 w 2133600"/>
              <a:gd name="connsiteY1755" fmla="*/ 575102 h 4805680"/>
              <a:gd name="connsiteX1756" fmla="*/ 740293 w 2133600"/>
              <a:gd name="connsiteY1756" fmla="*/ 582428 h 4805680"/>
              <a:gd name="connsiteX1757" fmla="*/ 727004 w 2133600"/>
              <a:gd name="connsiteY1757" fmla="*/ 575102 h 4805680"/>
              <a:gd name="connsiteX1758" fmla="*/ 1260245 w 2133600"/>
              <a:gd name="connsiteY1758" fmla="*/ 565936 h 4805680"/>
              <a:gd name="connsiteX1759" fmla="*/ 1265236 w 2133600"/>
              <a:gd name="connsiteY1759" fmla="*/ 571439 h 4805680"/>
              <a:gd name="connsiteX1760" fmla="*/ 1265236 w 2133600"/>
              <a:gd name="connsiteY1760" fmla="*/ 578580 h 4805680"/>
              <a:gd name="connsiteX1761" fmla="*/ 1261675 w 2133600"/>
              <a:gd name="connsiteY1761" fmla="*/ 580543 h 4805680"/>
              <a:gd name="connsiteX1762" fmla="*/ 1259017 w 2133600"/>
              <a:gd name="connsiteY1762" fmla="*/ 581276 h 4805680"/>
              <a:gd name="connsiteX1763" fmla="*/ 1255030 w 2133600"/>
              <a:gd name="connsiteY1763" fmla="*/ 580543 h 4805680"/>
              <a:gd name="connsiteX1764" fmla="*/ 1258352 w 2133600"/>
              <a:gd name="connsiteY1764" fmla="*/ 579627 h 4805680"/>
              <a:gd name="connsiteX1765" fmla="*/ 1255812 w 2133600"/>
              <a:gd name="connsiteY1765" fmla="*/ 577527 h 4805680"/>
              <a:gd name="connsiteX1766" fmla="*/ 1256842 w 2133600"/>
              <a:gd name="connsiteY1766" fmla="*/ 573550 h 4805680"/>
              <a:gd name="connsiteX1767" fmla="*/ 1260014 w 2133600"/>
              <a:gd name="connsiteY1767" fmla="*/ 567722 h 4805680"/>
              <a:gd name="connsiteX1768" fmla="*/ 1484517 w 2133600"/>
              <a:gd name="connsiteY1768" fmla="*/ 553122 h 4805680"/>
              <a:gd name="connsiteX1769" fmla="*/ 1477870 w 2133600"/>
              <a:gd name="connsiteY1769" fmla="*/ 580596 h 4805680"/>
              <a:gd name="connsiteX1770" fmla="*/ 1471226 w 2133600"/>
              <a:gd name="connsiteY1770" fmla="*/ 608070 h 4805680"/>
              <a:gd name="connsiteX1771" fmla="*/ 1471226 w 2133600"/>
              <a:gd name="connsiteY1771" fmla="*/ 600744 h 4805680"/>
              <a:gd name="connsiteX1772" fmla="*/ 1464581 w 2133600"/>
              <a:gd name="connsiteY1772" fmla="*/ 604407 h 4805680"/>
              <a:gd name="connsiteX1773" fmla="*/ 1464581 w 2133600"/>
              <a:gd name="connsiteY1773" fmla="*/ 600744 h 4805680"/>
              <a:gd name="connsiteX1774" fmla="*/ 1471226 w 2133600"/>
              <a:gd name="connsiteY1774" fmla="*/ 597081 h 4805680"/>
              <a:gd name="connsiteX1775" fmla="*/ 1464581 w 2133600"/>
              <a:gd name="connsiteY1775" fmla="*/ 593418 h 4805680"/>
              <a:gd name="connsiteX1776" fmla="*/ 1464581 w 2133600"/>
              <a:gd name="connsiteY1776" fmla="*/ 586091 h 4805680"/>
              <a:gd name="connsiteX1777" fmla="*/ 1471226 w 2133600"/>
              <a:gd name="connsiteY1777" fmla="*/ 582428 h 4805680"/>
              <a:gd name="connsiteX1778" fmla="*/ 1477870 w 2133600"/>
              <a:gd name="connsiteY1778" fmla="*/ 567775 h 4805680"/>
              <a:gd name="connsiteX1779" fmla="*/ 1484517 w 2133600"/>
              <a:gd name="connsiteY1779" fmla="*/ 553122 h 4805680"/>
              <a:gd name="connsiteX1780" fmla="*/ 740293 w 2133600"/>
              <a:gd name="connsiteY1780" fmla="*/ 534806 h 4805680"/>
              <a:gd name="connsiteX1781" fmla="*/ 733649 w 2133600"/>
              <a:gd name="connsiteY1781" fmla="*/ 538469 h 4805680"/>
              <a:gd name="connsiteX1782" fmla="*/ 733649 w 2133600"/>
              <a:gd name="connsiteY1782" fmla="*/ 542132 h 4805680"/>
              <a:gd name="connsiteX1783" fmla="*/ 740293 w 2133600"/>
              <a:gd name="connsiteY1783" fmla="*/ 542132 h 4805680"/>
              <a:gd name="connsiteX1784" fmla="*/ 746938 w 2133600"/>
              <a:gd name="connsiteY1784" fmla="*/ 549459 h 4805680"/>
              <a:gd name="connsiteX1785" fmla="*/ 740293 w 2133600"/>
              <a:gd name="connsiteY1785" fmla="*/ 534806 h 4805680"/>
              <a:gd name="connsiteX1786" fmla="*/ 740293 w 2133600"/>
              <a:gd name="connsiteY1786" fmla="*/ 516490 h 4805680"/>
              <a:gd name="connsiteX1787" fmla="*/ 740293 w 2133600"/>
              <a:gd name="connsiteY1787" fmla="*/ 520153 h 4805680"/>
              <a:gd name="connsiteX1788" fmla="*/ 740293 w 2133600"/>
              <a:gd name="connsiteY1788" fmla="*/ 523816 h 4805680"/>
              <a:gd name="connsiteX1789" fmla="*/ 740293 w 2133600"/>
              <a:gd name="connsiteY1789" fmla="*/ 527480 h 4805680"/>
              <a:gd name="connsiteX1790" fmla="*/ 753583 w 2133600"/>
              <a:gd name="connsiteY1790" fmla="*/ 527480 h 4805680"/>
              <a:gd name="connsiteX1791" fmla="*/ 746938 w 2133600"/>
              <a:gd name="connsiteY1791" fmla="*/ 523816 h 4805680"/>
              <a:gd name="connsiteX1792" fmla="*/ 753583 w 2133600"/>
              <a:gd name="connsiteY1792" fmla="*/ 520153 h 4805680"/>
              <a:gd name="connsiteX1793" fmla="*/ 740293 w 2133600"/>
              <a:gd name="connsiteY1793" fmla="*/ 516490 h 4805680"/>
              <a:gd name="connsiteX1794" fmla="*/ 1433019 w 2133600"/>
              <a:gd name="connsiteY1794" fmla="*/ 486268 h 4805680"/>
              <a:gd name="connsiteX1795" fmla="*/ 1438002 w 2133600"/>
              <a:gd name="connsiteY1795" fmla="*/ 487184 h 4805680"/>
              <a:gd name="connsiteX1796" fmla="*/ 1431831 w 2133600"/>
              <a:gd name="connsiteY1796" fmla="*/ 487184 h 4805680"/>
              <a:gd name="connsiteX1797" fmla="*/ 1431960 w 2133600"/>
              <a:gd name="connsiteY1797" fmla="*/ 486851 h 4805680"/>
              <a:gd name="connsiteX1798" fmla="*/ 1491162 w 2133600"/>
              <a:gd name="connsiteY1798" fmla="*/ 432235 h 4805680"/>
              <a:gd name="connsiteX1799" fmla="*/ 1491162 w 2133600"/>
              <a:gd name="connsiteY1799" fmla="*/ 435899 h 4805680"/>
              <a:gd name="connsiteX1800" fmla="*/ 1497806 w 2133600"/>
              <a:gd name="connsiteY1800" fmla="*/ 432235 h 4805680"/>
              <a:gd name="connsiteX1801" fmla="*/ 1291815 w 2133600"/>
              <a:gd name="connsiteY1801" fmla="*/ 377287 h 4805680"/>
              <a:gd name="connsiteX1802" fmla="*/ 1311751 w 2133600"/>
              <a:gd name="connsiteY1802" fmla="*/ 384613 h 4805680"/>
              <a:gd name="connsiteX1803" fmla="*/ 1305106 w 2133600"/>
              <a:gd name="connsiteY1803" fmla="*/ 384613 h 4805680"/>
              <a:gd name="connsiteX1804" fmla="*/ 1308429 w 2133600"/>
              <a:gd name="connsiteY1804" fmla="*/ 390108 h 4805680"/>
              <a:gd name="connsiteX1805" fmla="*/ 1311751 w 2133600"/>
              <a:gd name="connsiteY1805" fmla="*/ 395603 h 4805680"/>
              <a:gd name="connsiteX1806" fmla="*/ 1311751 w 2133600"/>
              <a:gd name="connsiteY1806" fmla="*/ 399266 h 4805680"/>
              <a:gd name="connsiteX1807" fmla="*/ 1311751 w 2133600"/>
              <a:gd name="connsiteY1807" fmla="*/ 402929 h 4805680"/>
              <a:gd name="connsiteX1808" fmla="*/ 1301782 w 2133600"/>
              <a:gd name="connsiteY1808" fmla="*/ 404761 h 4805680"/>
              <a:gd name="connsiteX1809" fmla="*/ 1291815 w 2133600"/>
              <a:gd name="connsiteY1809" fmla="*/ 402929 h 4805680"/>
              <a:gd name="connsiteX1810" fmla="*/ 1291815 w 2133600"/>
              <a:gd name="connsiteY1810" fmla="*/ 410255 h 4805680"/>
              <a:gd name="connsiteX1811" fmla="*/ 1291815 w 2133600"/>
              <a:gd name="connsiteY1811" fmla="*/ 417582 h 4805680"/>
              <a:gd name="connsiteX1812" fmla="*/ 1305106 w 2133600"/>
              <a:gd name="connsiteY1812" fmla="*/ 417582 h 4805680"/>
              <a:gd name="connsiteX1813" fmla="*/ 1298460 w 2133600"/>
              <a:gd name="connsiteY1813" fmla="*/ 424909 h 4805680"/>
              <a:gd name="connsiteX1814" fmla="*/ 1291815 w 2133600"/>
              <a:gd name="connsiteY1814" fmla="*/ 432235 h 4805680"/>
              <a:gd name="connsiteX1815" fmla="*/ 1298460 w 2133600"/>
              <a:gd name="connsiteY1815" fmla="*/ 432235 h 4805680"/>
              <a:gd name="connsiteX1816" fmla="*/ 1298460 w 2133600"/>
              <a:gd name="connsiteY1816" fmla="*/ 435899 h 4805680"/>
              <a:gd name="connsiteX1817" fmla="*/ 1298460 w 2133600"/>
              <a:gd name="connsiteY1817" fmla="*/ 439562 h 4805680"/>
              <a:gd name="connsiteX1818" fmla="*/ 1298460 w 2133600"/>
              <a:gd name="connsiteY1818" fmla="*/ 443225 h 4805680"/>
              <a:gd name="connsiteX1819" fmla="*/ 1298460 w 2133600"/>
              <a:gd name="connsiteY1819" fmla="*/ 446888 h 4805680"/>
              <a:gd name="connsiteX1820" fmla="*/ 1291815 w 2133600"/>
              <a:gd name="connsiteY1820" fmla="*/ 446888 h 4805680"/>
              <a:gd name="connsiteX1821" fmla="*/ 1298460 w 2133600"/>
              <a:gd name="connsiteY1821" fmla="*/ 454214 h 4805680"/>
              <a:gd name="connsiteX1822" fmla="*/ 1291815 w 2133600"/>
              <a:gd name="connsiteY1822" fmla="*/ 465205 h 4805680"/>
              <a:gd name="connsiteX1823" fmla="*/ 1285170 w 2133600"/>
              <a:gd name="connsiteY1823" fmla="*/ 476194 h 4805680"/>
              <a:gd name="connsiteX1824" fmla="*/ 1291815 w 2133600"/>
              <a:gd name="connsiteY1824" fmla="*/ 476194 h 4805680"/>
              <a:gd name="connsiteX1825" fmla="*/ 1285170 w 2133600"/>
              <a:gd name="connsiteY1825" fmla="*/ 487184 h 4805680"/>
              <a:gd name="connsiteX1826" fmla="*/ 1278526 w 2133600"/>
              <a:gd name="connsiteY1826" fmla="*/ 494510 h 4805680"/>
              <a:gd name="connsiteX1827" fmla="*/ 1285170 w 2133600"/>
              <a:gd name="connsiteY1827" fmla="*/ 498173 h 4805680"/>
              <a:gd name="connsiteX1828" fmla="*/ 1285170 w 2133600"/>
              <a:gd name="connsiteY1828" fmla="*/ 501837 h 4805680"/>
              <a:gd name="connsiteX1829" fmla="*/ 1285170 w 2133600"/>
              <a:gd name="connsiteY1829" fmla="*/ 505500 h 4805680"/>
              <a:gd name="connsiteX1830" fmla="*/ 1281848 w 2133600"/>
              <a:gd name="connsiteY1830" fmla="*/ 520153 h 4805680"/>
              <a:gd name="connsiteX1831" fmla="*/ 1278526 w 2133600"/>
              <a:gd name="connsiteY1831" fmla="*/ 534806 h 4805680"/>
              <a:gd name="connsiteX1832" fmla="*/ 1278526 w 2133600"/>
              <a:gd name="connsiteY1832" fmla="*/ 538469 h 4805680"/>
              <a:gd name="connsiteX1833" fmla="*/ 1278526 w 2133600"/>
              <a:gd name="connsiteY1833" fmla="*/ 542132 h 4805680"/>
              <a:gd name="connsiteX1834" fmla="*/ 1271881 w 2133600"/>
              <a:gd name="connsiteY1834" fmla="*/ 545795 h 4805680"/>
              <a:gd name="connsiteX1835" fmla="*/ 1260892 w 2133600"/>
              <a:gd name="connsiteY1835" fmla="*/ 560941 h 4805680"/>
              <a:gd name="connsiteX1836" fmla="*/ 1261675 w 2133600"/>
              <a:gd name="connsiteY1836" fmla="*/ 554901 h 4805680"/>
              <a:gd name="connsiteX1837" fmla="*/ 1259675 w 2133600"/>
              <a:gd name="connsiteY1837" fmla="*/ 562619 h 4805680"/>
              <a:gd name="connsiteX1838" fmla="*/ 1258591 w 2133600"/>
              <a:gd name="connsiteY1838" fmla="*/ 564112 h 4805680"/>
              <a:gd name="connsiteX1839" fmla="*/ 1259133 w 2133600"/>
              <a:gd name="connsiteY1839" fmla="*/ 564709 h 4805680"/>
              <a:gd name="connsiteX1840" fmla="*/ 1258352 w 2133600"/>
              <a:gd name="connsiteY1840" fmla="*/ 567722 h 4805680"/>
              <a:gd name="connsiteX1841" fmla="*/ 1256842 w 2133600"/>
              <a:gd name="connsiteY1841" fmla="*/ 573550 h 4805680"/>
              <a:gd name="connsiteX1842" fmla="*/ 1255030 w 2133600"/>
              <a:gd name="connsiteY1842" fmla="*/ 576880 h 4805680"/>
              <a:gd name="connsiteX1843" fmla="*/ 1255812 w 2133600"/>
              <a:gd name="connsiteY1843" fmla="*/ 577527 h 4805680"/>
              <a:gd name="connsiteX1844" fmla="*/ 1255030 w 2133600"/>
              <a:gd name="connsiteY1844" fmla="*/ 580543 h 4805680"/>
              <a:gd name="connsiteX1845" fmla="*/ 1255030 w 2133600"/>
              <a:gd name="connsiteY1845" fmla="*/ 584206 h 4805680"/>
              <a:gd name="connsiteX1846" fmla="*/ 1248385 w 2133600"/>
              <a:gd name="connsiteY1846" fmla="*/ 584206 h 4805680"/>
              <a:gd name="connsiteX1847" fmla="*/ 1248385 w 2133600"/>
              <a:gd name="connsiteY1847" fmla="*/ 587869 h 4805680"/>
              <a:gd name="connsiteX1848" fmla="*/ 1248385 w 2133600"/>
              <a:gd name="connsiteY1848" fmla="*/ 591533 h 4805680"/>
              <a:gd name="connsiteX1849" fmla="*/ 1248385 w 2133600"/>
              <a:gd name="connsiteY1849" fmla="*/ 595196 h 4805680"/>
              <a:gd name="connsiteX1850" fmla="*/ 1241741 w 2133600"/>
              <a:gd name="connsiteY1850" fmla="*/ 595196 h 4805680"/>
              <a:gd name="connsiteX1851" fmla="*/ 1241741 w 2133600"/>
              <a:gd name="connsiteY1851" fmla="*/ 598860 h 4805680"/>
              <a:gd name="connsiteX1852" fmla="*/ 1241741 w 2133600"/>
              <a:gd name="connsiteY1852" fmla="*/ 602523 h 4805680"/>
              <a:gd name="connsiteX1853" fmla="*/ 1241741 w 2133600"/>
              <a:gd name="connsiteY1853" fmla="*/ 606186 h 4805680"/>
              <a:gd name="connsiteX1854" fmla="*/ 1238657 w 2133600"/>
              <a:gd name="connsiteY1854" fmla="*/ 606186 h 4805680"/>
              <a:gd name="connsiteX1855" fmla="*/ 1238657 w 2133600"/>
              <a:gd name="connsiteY1855" fmla="*/ 604407 h 4805680"/>
              <a:gd name="connsiteX1856" fmla="*/ 1238657 w 2133600"/>
              <a:gd name="connsiteY1856" fmla="*/ 600744 h 4805680"/>
              <a:gd name="connsiteX1857" fmla="*/ 1238657 w 2133600"/>
              <a:gd name="connsiteY1857" fmla="*/ 597081 h 4805680"/>
              <a:gd name="connsiteX1858" fmla="*/ 1238657 w 2133600"/>
              <a:gd name="connsiteY1858" fmla="*/ 593418 h 4805680"/>
              <a:gd name="connsiteX1859" fmla="*/ 1238657 w 2133600"/>
              <a:gd name="connsiteY1859" fmla="*/ 589754 h 4805680"/>
              <a:gd name="connsiteX1860" fmla="*/ 1245302 w 2133600"/>
              <a:gd name="connsiteY1860" fmla="*/ 582428 h 4805680"/>
              <a:gd name="connsiteX1861" fmla="*/ 1245302 w 2133600"/>
              <a:gd name="connsiteY1861" fmla="*/ 578765 h 4805680"/>
              <a:gd name="connsiteX1862" fmla="*/ 1245302 w 2133600"/>
              <a:gd name="connsiteY1862" fmla="*/ 575102 h 4805680"/>
              <a:gd name="connsiteX1863" fmla="*/ 1245302 w 2133600"/>
              <a:gd name="connsiteY1863" fmla="*/ 571439 h 4805680"/>
              <a:gd name="connsiteX1864" fmla="*/ 1245302 w 2133600"/>
              <a:gd name="connsiteY1864" fmla="*/ 567775 h 4805680"/>
              <a:gd name="connsiteX1865" fmla="*/ 1245302 w 2133600"/>
              <a:gd name="connsiteY1865" fmla="*/ 564112 h 4805680"/>
              <a:gd name="connsiteX1866" fmla="*/ 1245302 w 2133600"/>
              <a:gd name="connsiteY1866" fmla="*/ 556786 h 4805680"/>
              <a:gd name="connsiteX1867" fmla="*/ 1251947 w 2133600"/>
              <a:gd name="connsiteY1867" fmla="*/ 556786 h 4805680"/>
              <a:gd name="connsiteX1868" fmla="*/ 1251947 w 2133600"/>
              <a:gd name="connsiteY1868" fmla="*/ 545795 h 4805680"/>
              <a:gd name="connsiteX1869" fmla="*/ 1251947 w 2133600"/>
              <a:gd name="connsiteY1869" fmla="*/ 542132 h 4805680"/>
              <a:gd name="connsiteX1870" fmla="*/ 1258591 w 2133600"/>
              <a:gd name="connsiteY1870" fmla="*/ 520153 h 4805680"/>
              <a:gd name="connsiteX1871" fmla="*/ 1258591 w 2133600"/>
              <a:gd name="connsiteY1871" fmla="*/ 516490 h 4805680"/>
              <a:gd name="connsiteX1872" fmla="*/ 1265236 w 2133600"/>
              <a:gd name="connsiteY1872" fmla="*/ 516490 h 4805680"/>
              <a:gd name="connsiteX1873" fmla="*/ 1265236 w 2133600"/>
              <a:gd name="connsiteY1873" fmla="*/ 505500 h 4805680"/>
              <a:gd name="connsiteX1874" fmla="*/ 1265236 w 2133600"/>
              <a:gd name="connsiteY1874" fmla="*/ 501837 h 4805680"/>
              <a:gd name="connsiteX1875" fmla="*/ 1265236 w 2133600"/>
              <a:gd name="connsiteY1875" fmla="*/ 498173 h 4805680"/>
              <a:gd name="connsiteX1876" fmla="*/ 1265236 w 2133600"/>
              <a:gd name="connsiteY1876" fmla="*/ 494510 h 4805680"/>
              <a:gd name="connsiteX1877" fmla="*/ 1265236 w 2133600"/>
              <a:gd name="connsiteY1877" fmla="*/ 490847 h 4805680"/>
              <a:gd name="connsiteX1878" fmla="*/ 1265236 w 2133600"/>
              <a:gd name="connsiteY1878" fmla="*/ 487184 h 4805680"/>
              <a:gd name="connsiteX1879" fmla="*/ 1278526 w 2133600"/>
              <a:gd name="connsiteY1879" fmla="*/ 472531 h 4805680"/>
              <a:gd name="connsiteX1880" fmla="*/ 1278526 w 2133600"/>
              <a:gd name="connsiteY1880" fmla="*/ 468868 h 4805680"/>
              <a:gd name="connsiteX1881" fmla="*/ 1278526 w 2133600"/>
              <a:gd name="connsiteY1881" fmla="*/ 465205 h 4805680"/>
              <a:gd name="connsiteX1882" fmla="*/ 1278526 w 2133600"/>
              <a:gd name="connsiteY1882" fmla="*/ 457878 h 4805680"/>
              <a:gd name="connsiteX1883" fmla="*/ 1285170 w 2133600"/>
              <a:gd name="connsiteY1883" fmla="*/ 457878 h 4805680"/>
              <a:gd name="connsiteX1884" fmla="*/ 1285170 w 2133600"/>
              <a:gd name="connsiteY1884" fmla="*/ 450551 h 4805680"/>
              <a:gd name="connsiteX1885" fmla="*/ 1285170 w 2133600"/>
              <a:gd name="connsiteY1885" fmla="*/ 446888 h 4805680"/>
              <a:gd name="connsiteX1886" fmla="*/ 1285170 w 2133600"/>
              <a:gd name="connsiteY1886" fmla="*/ 439562 h 4805680"/>
              <a:gd name="connsiteX1887" fmla="*/ 1278526 w 2133600"/>
              <a:gd name="connsiteY1887" fmla="*/ 446888 h 4805680"/>
              <a:gd name="connsiteX1888" fmla="*/ 1278526 w 2133600"/>
              <a:gd name="connsiteY1888" fmla="*/ 443225 h 4805680"/>
              <a:gd name="connsiteX1889" fmla="*/ 1271881 w 2133600"/>
              <a:gd name="connsiteY1889" fmla="*/ 439562 h 4805680"/>
              <a:gd name="connsiteX1890" fmla="*/ 1278526 w 2133600"/>
              <a:gd name="connsiteY1890" fmla="*/ 424909 h 4805680"/>
              <a:gd name="connsiteX1891" fmla="*/ 1285170 w 2133600"/>
              <a:gd name="connsiteY1891" fmla="*/ 402929 h 4805680"/>
              <a:gd name="connsiteX1892" fmla="*/ 1291815 w 2133600"/>
              <a:gd name="connsiteY1892" fmla="*/ 384613 h 4805680"/>
              <a:gd name="connsiteX1893" fmla="*/ 1291815 w 2133600"/>
              <a:gd name="connsiteY1893" fmla="*/ 380950 h 4805680"/>
              <a:gd name="connsiteX1894" fmla="*/ 1291815 w 2133600"/>
              <a:gd name="connsiteY1894" fmla="*/ 369961 h 4805680"/>
              <a:gd name="connsiteX1895" fmla="*/ 1311751 w 2133600"/>
              <a:gd name="connsiteY1895" fmla="*/ 373623 h 4805680"/>
              <a:gd name="connsiteX1896" fmla="*/ 1291815 w 2133600"/>
              <a:gd name="connsiteY1896" fmla="*/ 373623 h 4805680"/>
              <a:gd name="connsiteX1897" fmla="*/ 966219 w 2133600"/>
              <a:gd name="connsiteY1897" fmla="*/ 369961 h 4805680"/>
              <a:gd name="connsiteX1898" fmla="*/ 966219 w 2133600"/>
              <a:gd name="connsiteY1898" fmla="*/ 373623 h 4805680"/>
              <a:gd name="connsiteX1899" fmla="*/ 959574 w 2133600"/>
              <a:gd name="connsiteY1899" fmla="*/ 373623 h 4805680"/>
              <a:gd name="connsiteX1900" fmla="*/ 966219 w 2133600"/>
              <a:gd name="connsiteY1900" fmla="*/ 369961 h 4805680"/>
              <a:gd name="connsiteX1901" fmla="*/ 1298460 w 2133600"/>
              <a:gd name="connsiteY1901" fmla="*/ 358970 h 4805680"/>
              <a:gd name="connsiteX1902" fmla="*/ 1308429 w 2133600"/>
              <a:gd name="connsiteY1902" fmla="*/ 362633 h 4805680"/>
              <a:gd name="connsiteX1903" fmla="*/ 1311751 w 2133600"/>
              <a:gd name="connsiteY1903" fmla="*/ 366297 h 4805680"/>
              <a:gd name="connsiteX1904" fmla="*/ 1305106 w 2133600"/>
              <a:gd name="connsiteY1904" fmla="*/ 369961 h 4805680"/>
              <a:gd name="connsiteX1905" fmla="*/ 1291815 w 2133600"/>
              <a:gd name="connsiteY1905" fmla="*/ 369961 h 4805680"/>
              <a:gd name="connsiteX1906" fmla="*/ 1291815 w 2133600"/>
              <a:gd name="connsiteY1906" fmla="*/ 366297 h 4805680"/>
              <a:gd name="connsiteX1907" fmla="*/ 1298460 w 2133600"/>
              <a:gd name="connsiteY1907" fmla="*/ 366297 h 4805680"/>
              <a:gd name="connsiteX1908" fmla="*/ 1298460 w 2133600"/>
              <a:gd name="connsiteY1908" fmla="*/ 358970 h 4805680"/>
              <a:gd name="connsiteX1909" fmla="*/ 1298460 w 2133600"/>
              <a:gd name="connsiteY1909" fmla="*/ 351644 h 4805680"/>
              <a:gd name="connsiteX1910" fmla="*/ 1311751 w 2133600"/>
              <a:gd name="connsiteY1910" fmla="*/ 358970 h 4805680"/>
              <a:gd name="connsiteX1911" fmla="*/ 1298460 w 2133600"/>
              <a:gd name="connsiteY1911" fmla="*/ 358970 h 4805680"/>
              <a:gd name="connsiteX1912" fmla="*/ 1298460 w 2133600"/>
              <a:gd name="connsiteY1912" fmla="*/ 344318 h 4805680"/>
              <a:gd name="connsiteX1913" fmla="*/ 1318396 w 2133600"/>
              <a:gd name="connsiteY1913" fmla="*/ 347981 h 4805680"/>
              <a:gd name="connsiteX1914" fmla="*/ 1311751 w 2133600"/>
              <a:gd name="connsiteY1914" fmla="*/ 355307 h 4805680"/>
              <a:gd name="connsiteX1915" fmla="*/ 1298460 w 2133600"/>
              <a:gd name="connsiteY1915" fmla="*/ 351644 h 4805680"/>
              <a:gd name="connsiteX1916" fmla="*/ 1298460 w 2133600"/>
              <a:gd name="connsiteY1916" fmla="*/ 326002 h 4805680"/>
              <a:gd name="connsiteX1917" fmla="*/ 1308429 w 2133600"/>
              <a:gd name="connsiteY1917" fmla="*/ 333328 h 4805680"/>
              <a:gd name="connsiteX1918" fmla="*/ 1318396 w 2133600"/>
              <a:gd name="connsiteY1918" fmla="*/ 344318 h 4805680"/>
              <a:gd name="connsiteX1919" fmla="*/ 1311751 w 2133600"/>
              <a:gd name="connsiteY1919" fmla="*/ 340654 h 4805680"/>
              <a:gd name="connsiteX1920" fmla="*/ 1298460 w 2133600"/>
              <a:gd name="connsiteY1920" fmla="*/ 344318 h 4805680"/>
              <a:gd name="connsiteX1921" fmla="*/ 1298460 w 2133600"/>
              <a:gd name="connsiteY1921" fmla="*/ 336991 h 4805680"/>
              <a:gd name="connsiteX1922" fmla="*/ 1060454 w 2133600"/>
              <a:gd name="connsiteY1922" fmla="*/ 297695 h 4805680"/>
              <a:gd name="connsiteX1923" fmla="*/ 1062569 w 2133600"/>
              <a:gd name="connsiteY1923" fmla="*/ 299443 h 4805680"/>
              <a:gd name="connsiteX1924" fmla="*/ 1059247 w 2133600"/>
              <a:gd name="connsiteY1924" fmla="*/ 300359 h 4805680"/>
              <a:gd name="connsiteX1925" fmla="*/ 879836 w 2133600"/>
              <a:gd name="connsiteY1925" fmla="*/ 285706 h 4805680"/>
              <a:gd name="connsiteX1926" fmla="*/ 886481 w 2133600"/>
              <a:gd name="connsiteY1926" fmla="*/ 289369 h 4805680"/>
              <a:gd name="connsiteX1927" fmla="*/ 889803 w 2133600"/>
              <a:gd name="connsiteY1927" fmla="*/ 294864 h 4805680"/>
              <a:gd name="connsiteX1928" fmla="*/ 893125 w 2133600"/>
              <a:gd name="connsiteY1928" fmla="*/ 300359 h 4805680"/>
              <a:gd name="connsiteX1929" fmla="*/ 893125 w 2133600"/>
              <a:gd name="connsiteY1929" fmla="*/ 316843 h 4805680"/>
              <a:gd name="connsiteX1930" fmla="*/ 886481 w 2133600"/>
              <a:gd name="connsiteY1930" fmla="*/ 333328 h 4805680"/>
              <a:gd name="connsiteX1931" fmla="*/ 883158 w 2133600"/>
              <a:gd name="connsiteY1931" fmla="*/ 335160 h 4805680"/>
              <a:gd name="connsiteX1932" fmla="*/ 879836 w 2133600"/>
              <a:gd name="connsiteY1932" fmla="*/ 336991 h 4805680"/>
              <a:gd name="connsiteX1933" fmla="*/ 866546 w 2133600"/>
              <a:gd name="connsiteY1933" fmla="*/ 380950 h 4805680"/>
              <a:gd name="connsiteX1934" fmla="*/ 866546 w 2133600"/>
              <a:gd name="connsiteY1934" fmla="*/ 388276 h 4805680"/>
              <a:gd name="connsiteX1935" fmla="*/ 859900 w 2133600"/>
              <a:gd name="connsiteY1935" fmla="*/ 388276 h 4805680"/>
              <a:gd name="connsiteX1936" fmla="*/ 863222 w 2133600"/>
              <a:gd name="connsiteY1936" fmla="*/ 390108 h 4805680"/>
              <a:gd name="connsiteX1937" fmla="*/ 866546 w 2133600"/>
              <a:gd name="connsiteY1937" fmla="*/ 391940 h 4805680"/>
              <a:gd name="connsiteX1938" fmla="*/ 859900 w 2133600"/>
              <a:gd name="connsiteY1938" fmla="*/ 395603 h 4805680"/>
              <a:gd name="connsiteX1939" fmla="*/ 863222 w 2133600"/>
              <a:gd name="connsiteY1939" fmla="*/ 404761 h 4805680"/>
              <a:gd name="connsiteX1940" fmla="*/ 859900 w 2133600"/>
              <a:gd name="connsiteY1940" fmla="*/ 413920 h 4805680"/>
              <a:gd name="connsiteX1941" fmla="*/ 856578 w 2133600"/>
              <a:gd name="connsiteY1941" fmla="*/ 430404 h 4805680"/>
              <a:gd name="connsiteX1942" fmla="*/ 853255 w 2133600"/>
              <a:gd name="connsiteY1942" fmla="*/ 446888 h 4805680"/>
              <a:gd name="connsiteX1943" fmla="*/ 846611 w 2133600"/>
              <a:gd name="connsiteY1943" fmla="*/ 446888 h 4805680"/>
              <a:gd name="connsiteX1944" fmla="*/ 853255 w 2133600"/>
              <a:gd name="connsiteY1944" fmla="*/ 454214 h 4805680"/>
              <a:gd name="connsiteX1945" fmla="*/ 853255 w 2133600"/>
              <a:gd name="connsiteY1945" fmla="*/ 461541 h 4805680"/>
              <a:gd name="connsiteX1946" fmla="*/ 853255 w 2133600"/>
              <a:gd name="connsiteY1946" fmla="*/ 465205 h 4805680"/>
              <a:gd name="connsiteX1947" fmla="*/ 846611 w 2133600"/>
              <a:gd name="connsiteY1947" fmla="*/ 468868 h 4805680"/>
              <a:gd name="connsiteX1948" fmla="*/ 846611 w 2133600"/>
              <a:gd name="connsiteY1948" fmla="*/ 472531 h 4805680"/>
              <a:gd name="connsiteX1949" fmla="*/ 846611 w 2133600"/>
              <a:gd name="connsiteY1949" fmla="*/ 479858 h 4805680"/>
              <a:gd name="connsiteX1950" fmla="*/ 846611 w 2133600"/>
              <a:gd name="connsiteY1950" fmla="*/ 483521 h 4805680"/>
              <a:gd name="connsiteX1951" fmla="*/ 843288 w 2133600"/>
              <a:gd name="connsiteY1951" fmla="*/ 483521 h 4805680"/>
              <a:gd name="connsiteX1952" fmla="*/ 839966 w 2133600"/>
              <a:gd name="connsiteY1952" fmla="*/ 483521 h 4805680"/>
              <a:gd name="connsiteX1953" fmla="*/ 826676 w 2133600"/>
              <a:gd name="connsiteY1953" fmla="*/ 523816 h 4805680"/>
              <a:gd name="connsiteX1954" fmla="*/ 826676 w 2133600"/>
              <a:gd name="connsiteY1954" fmla="*/ 527480 h 4805680"/>
              <a:gd name="connsiteX1955" fmla="*/ 826676 w 2133600"/>
              <a:gd name="connsiteY1955" fmla="*/ 534806 h 4805680"/>
              <a:gd name="connsiteX1956" fmla="*/ 820032 w 2133600"/>
              <a:gd name="connsiteY1956" fmla="*/ 534806 h 4805680"/>
              <a:gd name="connsiteX1957" fmla="*/ 823354 w 2133600"/>
              <a:gd name="connsiteY1957" fmla="*/ 538469 h 4805680"/>
              <a:gd name="connsiteX1958" fmla="*/ 826676 w 2133600"/>
              <a:gd name="connsiteY1958" fmla="*/ 542132 h 4805680"/>
              <a:gd name="connsiteX1959" fmla="*/ 820032 w 2133600"/>
              <a:gd name="connsiteY1959" fmla="*/ 542132 h 4805680"/>
              <a:gd name="connsiteX1960" fmla="*/ 820032 w 2133600"/>
              <a:gd name="connsiteY1960" fmla="*/ 549459 h 4805680"/>
              <a:gd name="connsiteX1961" fmla="*/ 820032 w 2133600"/>
              <a:gd name="connsiteY1961" fmla="*/ 556786 h 4805680"/>
              <a:gd name="connsiteX1962" fmla="*/ 813387 w 2133600"/>
              <a:gd name="connsiteY1962" fmla="*/ 556786 h 4805680"/>
              <a:gd name="connsiteX1963" fmla="*/ 816709 w 2133600"/>
              <a:gd name="connsiteY1963" fmla="*/ 558617 h 4805680"/>
              <a:gd name="connsiteX1964" fmla="*/ 820032 w 2133600"/>
              <a:gd name="connsiteY1964" fmla="*/ 560449 h 4805680"/>
              <a:gd name="connsiteX1965" fmla="*/ 813387 w 2133600"/>
              <a:gd name="connsiteY1965" fmla="*/ 560449 h 4805680"/>
              <a:gd name="connsiteX1966" fmla="*/ 813387 w 2133600"/>
              <a:gd name="connsiteY1966" fmla="*/ 571439 h 4805680"/>
              <a:gd name="connsiteX1967" fmla="*/ 813387 w 2133600"/>
              <a:gd name="connsiteY1967" fmla="*/ 586091 h 4805680"/>
              <a:gd name="connsiteX1968" fmla="*/ 806742 w 2133600"/>
              <a:gd name="connsiteY1968" fmla="*/ 586091 h 4805680"/>
              <a:gd name="connsiteX1969" fmla="*/ 810065 w 2133600"/>
              <a:gd name="connsiteY1969" fmla="*/ 589754 h 4805680"/>
              <a:gd name="connsiteX1970" fmla="*/ 813387 w 2133600"/>
              <a:gd name="connsiteY1970" fmla="*/ 593418 h 4805680"/>
              <a:gd name="connsiteX1971" fmla="*/ 806742 w 2133600"/>
              <a:gd name="connsiteY1971" fmla="*/ 600744 h 4805680"/>
              <a:gd name="connsiteX1972" fmla="*/ 800098 w 2133600"/>
              <a:gd name="connsiteY1972" fmla="*/ 600744 h 4805680"/>
              <a:gd name="connsiteX1973" fmla="*/ 800098 w 2133600"/>
              <a:gd name="connsiteY1973" fmla="*/ 604407 h 4805680"/>
              <a:gd name="connsiteX1974" fmla="*/ 796775 w 2133600"/>
              <a:gd name="connsiteY1974" fmla="*/ 602575 h 4805680"/>
              <a:gd name="connsiteX1975" fmla="*/ 793453 w 2133600"/>
              <a:gd name="connsiteY1975" fmla="*/ 600744 h 4805680"/>
              <a:gd name="connsiteX1976" fmla="*/ 793453 w 2133600"/>
              <a:gd name="connsiteY1976" fmla="*/ 608070 h 4805680"/>
              <a:gd name="connsiteX1977" fmla="*/ 800098 w 2133600"/>
              <a:gd name="connsiteY1977" fmla="*/ 611733 h 4805680"/>
              <a:gd name="connsiteX1978" fmla="*/ 800098 w 2133600"/>
              <a:gd name="connsiteY1978" fmla="*/ 615398 h 4805680"/>
              <a:gd name="connsiteX1979" fmla="*/ 796775 w 2133600"/>
              <a:gd name="connsiteY1979" fmla="*/ 617229 h 4805680"/>
              <a:gd name="connsiteX1980" fmla="*/ 793453 w 2133600"/>
              <a:gd name="connsiteY1980" fmla="*/ 619061 h 4805680"/>
              <a:gd name="connsiteX1981" fmla="*/ 793453 w 2133600"/>
              <a:gd name="connsiteY1981" fmla="*/ 622724 h 4805680"/>
              <a:gd name="connsiteX1982" fmla="*/ 800098 w 2133600"/>
              <a:gd name="connsiteY1982" fmla="*/ 622724 h 4805680"/>
              <a:gd name="connsiteX1983" fmla="*/ 800098 w 2133600"/>
              <a:gd name="connsiteY1983" fmla="*/ 626387 h 4805680"/>
              <a:gd name="connsiteX1984" fmla="*/ 800098 w 2133600"/>
              <a:gd name="connsiteY1984" fmla="*/ 630050 h 4805680"/>
              <a:gd name="connsiteX1985" fmla="*/ 793453 w 2133600"/>
              <a:gd name="connsiteY1985" fmla="*/ 633713 h 4805680"/>
              <a:gd name="connsiteX1986" fmla="*/ 786808 w 2133600"/>
              <a:gd name="connsiteY1986" fmla="*/ 633713 h 4805680"/>
              <a:gd name="connsiteX1987" fmla="*/ 786808 w 2133600"/>
              <a:gd name="connsiteY1987" fmla="*/ 637376 h 4805680"/>
              <a:gd name="connsiteX1988" fmla="*/ 786808 w 2133600"/>
              <a:gd name="connsiteY1988" fmla="*/ 641040 h 4805680"/>
              <a:gd name="connsiteX1989" fmla="*/ 793453 w 2133600"/>
              <a:gd name="connsiteY1989" fmla="*/ 641040 h 4805680"/>
              <a:gd name="connsiteX1990" fmla="*/ 800098 w 2133600"/>
              <a:gd name="connsiteY1990" fmla="*/ 644703 h 4805680"/>
              <a:gd name="connsiteX1991" fmla="*/ 800098 w 2133600"/>
              <a:gd name="connsiteY1991" fmla="*/ 648366 h 4805680"/>
              <a:gd name="connsiteX1992" fmla="*/ 793453 w 2133600"/>
              <a:gd name="connsiteY1992" fmla="*/ 648366 h 4805680"/>
              <a:gd name="connsiteX1993" fmla="*/ 794056 w 2133600"/>
              <a:gd name="connsiteY1993" fmla="*/ 649033 h 4805680"/>
              <a:gd name="connsiteX1994" fmla="*/ 786808 w 2133600"/>
              <a:gd name="connsiteY1994" fmla="*/ 648366 h 4805680"/>
              <a:gd name="connsiteX1995" fmla="*/ 780163 w 2133600"/>
              <a:gd name="connsiteY1995" fmla="*/ 648366 h 4805680"/>
              <a:gd name="connsiteX1996" fmla="*/ 780163 w 2133600"/>
              <a:gd name="connsiteY1996" fmla="*/ 652029 h 4805680"/>
              <a:gd name="connsiteX1997" fmla="*/ 786808 w 2133600"/>
              <a:gd name="connsiteY1997" fmla="*/ 655692 h 4805680"/>
              <a:gd name="connsiteX1998" fmla="*/ 786808 w 2133600"/>
              <a:gd name="connsiteY1998" fmla="*/ 659355 h 4805680"/>
              <a:gd name="connsiteX1999" fmla="*/ 794283 w 2133600"/>
              <a:gd name="connsiteY1999" fmla="*/ 654549 h 4805680"/>
              <a:gd name="connsiteX2000" fmla="*/ 796405 w 2133600"/>
              <a:gd name="connsiteY2000" fmla="*/ 651623 h 4805680"/>
              <a:gd name="connsiteX2001" fmla="*/ 796775 w 2133600"/>
              <a:gd name="connsiteY2001" fmla="*/ 652029 h 4805680"/>
              <a:gd name="connsiteX2002" fmla="*/ 800098 w 2133600"/>
              <a:gd name="connsiteY2002" fmla="*/ 655692 h 4805680"/>
              <a:gd name="connsiteX2003" fmla="*/ 800098 w 2133600"/>
              <a:gd name="connsiteY2003" fmla="*/ 659355 h 4805680"/>
              <a:gd name="connsiteX2004" fmla="*/ 793453 w 2133600"/>
              <a:gd name="connsiteY2004" fmla="*/ 655692 h 4805680"/>
              <a:gd name="connsiteX2005" fmla="*/ 793453 w 2133600"/>
              <a:gd name="connsiteY2005" fmla="*/ 659355 h 4805680"/>
              <a:gd name="connsiteX2006" fmla="*/ 793453 w 2133600"/>
              <a:gd name="connsiteY2006" fmla="*/ 670346 h 4805680"/>
              <a:gd name="connsiteX2007" fmla="*/ 786808 w 2133600"/>
              <a:gd name="connsiteY2007" fmla="*/ 666683 h 4805680"/>
              <a:gd name="connsiteX2008" fmla="*/ 780163 w 2133600"/>
              <a:gd name="connsiteY2008" fmla="*/ 674009 h 4805680"/>
              <a:gd name="connsiteX2009" fmla="*/ 773519 w 2133600"/>
              <a:gd name="connsiteY2009" fmla="*/ 666683 h 4805680"/>
              <a:gd name="connsiteX2010" fmla="*/ 773519 w 2133600"/>
              <a:gd name="connsiteY2010" fmla="*/ 674009 h 4805680"/>
              <a:gd name="connsiteX2011" fmla="*/ 766872 w 2133600"/>
              <a:gd name="connsiteY2011" fmla="*/ 692325 h 4805680"/>
              <a:gd name="connsiteX2012" fmla="*/ 766872 w 2133600"/>
              <a:gd name="connsiteY2012" fmla="*/ 695988 h 4805680"/>
              <a:gd name="connsiteX2013" fmla="*/ 760228 w 2133600"/>
              <a:gd name="connsiteY2013" fmla="*/ 699651 h 4805680"/>
              <a:gd name="connsiteX2014" fmla="*/ 760228 w 2133600"/>
              <a:gd name="connsiteY2014" fmla="*/ 703314 h 4805680"/>
              <a:gd name="connsiteX2015" fmla="*/ 780163 w 2133600"/>
              <a:gd name="connsiteY2015" fmla="*/ 699651 h 4805680"/>
              <a:gd name="connsiteX2016" fmla="*/ 780163 w 2133600"/>
              <a:gd name="connsiteY2016" fmla="*/ 703314 h 4805680"/>
              <a:gd name="connsiteX2017" fmla="*/ 780163 w 2133600"/>
              <a:gd name="connsiteY2017" fmla="*/ 710642 h 4805680"/>
              <a:gd name="connsiteX2018" fmla="*/ 760228 w 2133600"/>
              <a:gd name="connsiteY2018" fmla="*/ 710642 h 4805680"/>
              <a:gd name="connsiteX2019" fmla="*/ 766872 w 2133600"/>
              <a:gd name="connsiteY2019" fmla="*/ 714304 h 4805680"/>
              <a:gd name="connsiteX2020" fmla="*/ 763550 w 2133600"/>
              <a:gd name="connsiteY2020" fmla="*/ 727126 h 4805680"/>
              <a:gd name="connsiteX2021" fmla="*/ 760228 w 2133600"/>
              <a:gd name="connsiteY2021" fmla="*/ 739947 h 4805680"/>
              <a:gd name="connsiteX2022" fmla="*/ 773519 w 2133600"/>
              <a:gd name="connsiteY2022" fmla="*/ 736284 h 4805680"/>
              <a:gd name="connsiteX2023" fmla="*/ 773519 w 2133600"/>
              <a:gd name="connsiteY2023" fmla="*/ 739947 h 4805680"/>
              <a:gd name="connsiteX2024" fmla="*/ 766872 w 2133600"/>
              <a:gd name="connsiteY2024" fmla="*/ 739947 h 4805680"/>
              <a:gd name="connsiteX2025" fmla="*/ 773519 w 2133600"/>
              <a:gd name="connsiteY2025" fmla="*/ 743610 h 4805680"/>
              <a:gd name="connsiteX2026" fmla="*/ 766872 w 2133600"/>
              <a:gd name="connsiteY2026" fmla="*/ 743610 h 4805680"/>
              <a:gd name="connsiteX2027" fmla="*/ 766872 w 2133600"/>
              <a:gd name="connsiteY2027" fmla="*/ 747273 h 4805680"/>
              <a:gd name="connsiteX2028" fmla="*/ 766872 w 2133600"/>
              <a:gd name="connsiteY2028" fmla="*/ 750937 h 4805680"/>
              <a:gd name="connsiteX2029" fmla="*/ 760228 w 2133600"/>
              <a:gd name="connsiteY2029" fmla="*/ 754600 h 4805680"/>
              <a:gd name="connsiteX2030" fmla="*/ 760228 w 2133600"/>
              <a:gd name="connsiteY2030" fmla="*/ 765590 h 4805680"/>
              <a:gd name="connsiteX2031" fmla="*/ 733649 w 2133600"/>
              <a:gd name="connsiteY2031" fmla="*/ 765590 h 4805680"/>
              <a:gd name="connsiteX2032" fmla="*/ 746938 w 2133600"/>
              <a:gd name="connsiteY2032" fmla="*/ 760095 h 4805680"/>
              <a:gd name="connsiteX2033" fmla="*/ 753583 w 2133600"/>
              <a:gd name="connsiteY2033" fmla="*/ 758263 h 4805680"/>
              <a:gd name="connsiteX2034" fmla="*/ 746938 w 2133600"/>
              <a:gd name="connsiteY2034" fmla="*/ 750937 h 4805680"/>
              <a:gd name="connsiteX2035" fmla="*/ 746938 w 2133600"/>
              <a:gd name="connsiteY2035" fmla="*/ 743610 h 4805680"/>
              <a:gd name="connsiteX2036" fmla="*/ 745277 w 2133600"/>
              <a:gd name="connsiteY2036" fmla="*/ 742694 h 4805680"/>
              <a:gd name="connsiteX2037" fmla="*/ 746938 w 2133600"/>
              <a:gd name="connsiteY2037" fmla="*/ 736284 h 4805680"/>
              <a:gd name="connsiteX2038" fmla="*/ 743616 w 2133600"/>
              <a:gd name="connsiteY2038" fmla="*/ 741779 h 4805680"/>
              <a:gd name="connsiteX2039" fmla="*/ 745277 w 2133600"/>
              <a:gd name="connsiteY2039" fmla="*/ 742694 h 4805680"/>
              <a:gd name="connsiteX2040" fmla="*/ 740293 w 2133600"/>
              <a:gd name="connsiteY2040" fmla="*/ 747273 h 4805680"/>
              <a:gd name="connsiteX2041" fmla="*/ 733649 w 2133600"/>
              <a:gd name="connsiteY2041" fmla="*/ 765590 h 4805680"/>
              <a:gd name="connsiteX2042" fmla="*/ 740293 w 2133600"/>
              <a:gd name="connsiteY2042" fmla="*/ 769253 h 4805680"/>
              <a:gd name="connsiteX2043" fmla="*/ 740293 w 2133600"/>
              <a:gd name="connsiteY2043" fmla="*/ 772916 h 4805680"/>
              <a:gd name="connsiteX2044" fmla="*/ 733649 w 2133600"/>
              <a:gd name="connsiteY2044" fmla="*/ 787569 h 4805680"/>
              <a:gd name="connsiteX2045" fmla="*/ 740293 w 2133600"/>
              <a:gd name="connsiteY2045" fmla="*/ 787569 h 4805680"/>
              <a:gd name="connsiteX2046" fmla="*/ 740293 w 2133600"/>
              <a:gd name="connsiteY2046" fmla="*/ 782074 h 4805680"/>
              <a:gd name="connsiteX2047" fmla="*/ 746938 w 2133600"/>
              <a:gd name="connsiteY2047" fmla="*/ 780243 h 4805680"/>
              <a:gd name="connsiteX2048" fmla="*/ 746938 w 2133600"/>
              <a:gd name="connsiteY2048" fmla="*/ 783906 h 4805680"/>
              <a:gd name="connsiteX2049" fmla="*/ 753583 w 2133600"/>
              <a:gd name="connsiteY2049" fmla="*/ 779144 h 4805680"/>
              <a:gd name="connsiteX2050" fmla="*/ 753583 w 2133600"/>
              <a:gd name="connsiteY2050" fmla="*/ 783906 h 4805680"/>
              <a:gd name="connsiteX2051" fmla="*/ 753583 w 2133600"/>
              <a:gd name="connsiteY2051" fmla="*/ 791232 h 4805680"/>
              <a:gd name="connsiteX2052" fmla="*/ 753583 w 2133600"/>
              <a:gd name="connsiteY2052" fmla="*/ 794895 h 4805680"/>
              <a:gd name="connsiteX2053" fmla="*/ 746938 w 2133600"/>
              <a:gd name="connsiteY2053" fmla="*/ 798558 h 4805680"/>
              <a:gd name="connsiteX2054" fmla="*/ 746938 w 2133600"/>
              <a:gd name="connsiteY2054" fmla="*/ 802222 h 4805680"/>
              <a:gd name="connsiteX2055" fmla="*/ 740293 w 2133600"/>
              <a:gd name="connsiteY2055" fmla="*/ 802222 h 4805680"/>
              <a:gd name="connsiteX2056" fmla="*/ 740293 w 2133600"/>
              <a:gd name="connsiteY2056" fmla="*/ 809549 h 4805680"/>
              <a:gd name="connsiteX2057" fmla="*/ 736971 w 2133600"/>
              <a:gd name="connsiteY2057" fmla="*/ 818707 h 4805680"/>
              <a:gd name="connsiteX2058" fmla="*/ 733649 w 2133600"/>
              <a:gd name="connsiteY2058" fmla="*/ 831528 h 4805680"/>
              <a:gd name="connsiteX2059" fmla="*/ 727004 w 2133600"/>
              <a:gd name="connsiteY2059" fmla="*/ 831528 h 4805680"/>
              <a:gd name="connsiteX2060" fmla="*/ 720359 w 2133600"/>
              <a:gd name="connsiteY2060" fmla="*/ 831528 h 4805680"/>
              <a:gd name="connsiteX2061" fmla="*/ 720359 w 2133600"/>
              <a:gd name="connsiteY2061" fmla="*/ 835191 h 4805680"/>
              <a:gd name="connsiteX2062" fmla="*/ 718587 w 2133600"/>
              <a:gd name="connsiteY2062" fmla="*/ 839098 h 4805680"/>
              <a:gd name="connsiteX2063" fmla="*/ 713715 w 2133600"/>
              <a:gd name="connsiteY2063" fmla="*/ 838854 h 4805680"/>
              <a:gd name="connsiteX2064" fmla="*/ 717452 w 2133600"/>
              <a:gd name="connsiteY2064" fmla="*/ 841602 h 4805680"/>
              <a:gd name="connsiteX2065" fmla="*/ 713715 w 2133600"/>
              <a:gd name="connsiteY2065" fmla="*/ 849844 h 4805680"/>
              <a:gd name="connsiteX2066" fmla="*/ 720359 w 2133600"/>
              <a:gd name="connsiteY2066" fmla="*/ 846181 h 4805680"/>
              <a:gd name="connsiteX2067" fmla="*/ 718698 w 2133600"/>
              <a:gd name="connsiteY2067" fmla="*/ 842517 h 4805680"/>
              <a:gd name="connsiteX2068" fmla="*/ 717452 w 2133600"/>
              <a:gd name="connsiteY2068" fmla="*/ 841602 h 4805680"/>
              <a:gd name="connsiteX2069" fmla="*/ 718587 w 2133600"/>
              <a:gd name="connsiteY2069" fmla="*/ 839098 h 4805680"/>
              <a:gd name="connsiteX2070" fmla="*/ 722851 w 2133600"/>
              <a:gd name="connsiteY2070" fmla="*/ 839312 h 4805680"/>
              <a:gd name="connsiteX2071" fmla="*/ 723682 w 2133600"/>
              <a:gd name="connsiteY2071" fmla="*/ 840686 h 4805680"/>
              <a:gd name="connsiteX2072" fmla="*/ 727004 w 2133600"/>
              <a:gd name="connsiteY2072" fmla="*/ 842517 h 4805680"/>
              <a:gd name="connsiteX2073" fmla="*/ 723682 w 2133600"/>
              <a:gd name="connsiteY2073" fmla="*/ 848012 h 4805680"/>
              <a:gd name="connsiteX2074" fmla="*/ 720359 w 2133600"/>
              <a:gd name="connsiteY2074" fmla="*/ 853507 h 4805680"/>
              <a:gd name="connsiteX2075" fmla="*/ 720359 w 2133600"/>
              <a:gd name="connsiteY2075" fmla="*/ 857171 h 4805680"/>
              <a:gd name="connsiteX2076" fmla="*/ 720359 w 2133600"/>
              <a:gd name="connsiteY2076" fmla="*/ 860834 h 4805680"/>
              <a:gd name="connsiteX2077" fmla="*/ 713715 w 2133600"/>
              <a:gd name="connsiteY2077" fmla="*/ 853507 h 4805680"/>
              <a:gd name="connsiteX2078" fmla="*/ 707070 w 2133600"/>
              <a:gd name="connsiteY2078" fmla="*/ 860834 h 4805680"/>
              <a:gd name="connsiteX2079" fmla="*/ 707070 w 2133600"/>
              <a:gd name="connsiteY2079" fmla="*/ 871824 h 4805680"/>
              <a:gd name="connsiteX2080" fmla="*/ 707070 w 2133600"/>
              <a:gd name="connsiteY2080" fmla="*/ 879150 h 4805680"/>
              <a:gd name="connsiteX2081" fmla="*/ 713715 w 2133600"/>
              <a:gd name="connsiteY2081" fmla="*/ 879150 h 4805680"/>
              <a:gd name="connsiteX2082" fmla="*/ 707070 w 2133600"/>
              <a:gd name="connsiteY2082" fmla="*/ 882813 h 4805680"/>
              <a:gd name="connsiteX2083" fmla="*/ 707070 w 2133600"/>
              <a:gd name="connsiteY2083" fmla="*/ 890140 h 4805680"/>
              <a:gd name="connsiteX2084" fmla="*/ 700425 w 2133600"/>
              <a:gd name="connsiteY2084" fmla="*/ 890140 h 4805680"/>
              <a:gd name="connsiteX2085" fmla="*/ 700425 w 2133600"/>
              <a:gd name="connsiteY2085" fmla="*/ 893803 h 4805680"/>
              <a:gd name="connsiteX2086" fmla="*/ 700425 w 2133600"/>
              <a:gd name="connsiteY2086" fmla="*/ 897466 h 4805680"/>
              <a:gd name="connsiteX2087" fmla="*/ 693780 w 2133600"/>
              <a:gd name="connsiteY2087" fmla="*/ 897466 h 4805680"/>
              <a:gd name="connsiteX2088" fmla="*/ 700425 w 2133600"/>
              <a:gd name="connsiteY2088" fmla="*/ 901129 h 4805680"/>
              <a:gd name="connsiteX2089" fmla="*/ 693780 w 2133600"/>
              <a:gd name="connsiteY2089" fmla="*/ 901129 h 4805680"/>
              <a:gd name="connsiteX2090" fmla="*/ 700425 w 2133600"/>
              <a:gd name="connsiteY2090" fmla="*/ 904792 h 4805680"/>
              <a:gd name="connsiteX2091" fmla="*/ 693780 w 2133600"/>
              <a:gd name="connsiteY2091" fmla="*/ 908456 h 4805680"/>
              <a:gd name="connsiteX2092" fmla="*/ 698210 w 2133600"/>
              <a:gd name="connsiteY2092" fmla="*/ 909677 h 4805680"/>
              <a:gd name="connsiteX2093" fmla="*/ 695442 w 2133600"/>
              <a:gd name="connsiteY2093" fmla="*/ 911204 h 4805680"/>
              <a:gd name="connsiteX2094" fmla="*/ 693780 w 2133600"/>
              <a:gd name="connsiteY2094" fmla="*/ 912120 h 4805680"/>
              <a:gd name="connsiteX2095" fmla="*/ 687136 w 2133600"/>
              <a:gd name="connsiteY2095" fmla="*/ 915783 h 4805680"/>
              <a:gd name="connsiteX2096" fmla="*/ 693780 w 2133600"/>
              <a:gd name="connsiteY2096" fmla="*/ 923109 h 4805680"/>
              <a:gd name="connsiteX2097" fmla="*/ 693780 w 2133600"/>
              <a:gd name="connsiteY2097" fmla="*/ 930435 h 4805680"/>
              <a:gd name="connsiteX2098" fmla="*/ 687136 w 2133600"/>
              <a:gd name="connsiteY2098" fmla="*/ 930435 h 4805680"/>
              <a:gd name="connsiteX2099" fmla="*/ 693780 w 2133600"/>
              <a:gd name="connsiteY2099" fmla="*/ 934099 h 4805680"/>
              <a:gd name="connsiteX2100" fmla="*/ 687136 w 2133600"/>
              <a:gd name="connsiteY2100" fmla="*/ 934099 h 4805680"/>
              <a:gd name="connsiteX2101" fmla="*/ 687136 w 2133600"/>
              <a:gd name="connsiteY2101" fmla="*/ 941425 h 4805680"/>
              <a:gd name="connsiteX2102" fmla="*/ 680489 w 2133600"/>
              <a:gd name="connsiteY2102" fmla="*/ 945089 h 4805680"/>
              <a:gd name="connsiteX2103" fmla="*/ 680489 w 2133600"/>
              <a:gd name="connsiteY2103" fmla="*/ 948751 h 4805680"/>
              <a:gd name="connsiteX2104" fmla="*/ 673845 w 2133600"/>
              <a:gd name="connsiteY2104" fmla="*/ 948751 h 4805680"/>
              <a:gd name="connsiteX2105" fmla="*/ 677167 w 2133600"/>
              <a:gd name="connsiteY2105" fmla="*/ 956078 h 4805680"/>
              <a:gd name="connsiteX2106" fmla="*/ 673845 w 2133600"/>
              <a:gd name="connsiteY2106" fmla="*/ 959742 h 4805680"/>
              <a:gd name="connsiteX2107" fmla="*/ 680489 w 2133600"/>
              <a:gd name="connsiteY2107" fmla="*/ 959742 h 4805680"/>
              <a:gd name="connsiteX2108" fmla="*/ 667200 w 2133600"/>
              <a:gd name="connsiteY2108" fmla="*/ 963405 h 4805680"/>
              <a:gd name="connsiteX2109" fmla="*/ 667200 w 2133600"/>
              <a:gd name="connsiteY2109" fmla="*/ 959742 h 4805680"/>
              <a:gd name="connsiteX2110" fmla="*/ 667200 w 2133600"/>
              <a:gd name="connsiteY2110" fmla="*/ 956078 h 4805680"/>
              <a:gd name="connsiteX2111" fmla="*/ 673845 w 2133600"/>
              <a:gd name="connsiteY2111" fmla="*/ 934099 h 4805680"/>
              <a:gd name="connsiteX2112" fmla="*/ 680489 w 2133600"/>
              <a:gd name="connsiteY2112" fmla="*/ 937762 h 4805680"/>
              <a:gd name="connsiteX2113" fmla="*/ 673845 w 2133600"/>
              <a:gd name="connsiteY2113" fmla="*/ 930435 h 4805680"/>
              <a:gd name="connsiteX2114" fmla="*/ 677167 w 2133600"/>
              <a:gd name="connsiteY2114" fmla="*/ 924941 h 4805680"/>
              <a:gd name="connsiteX2115" fmla="*/ 680489 w 2133600"/>
              <a:gd name="connsiteY2115" fmla="*/ 919446 h 4805680"/>
              <a:gd name="connsiteX2116" fmla="*/ 680489 w 2133600"/>
              <a:gd name="connsiteY2116" fmla="*/ 915783 h 4805680"/>
              <a:gd name="connsiteX2117" fmla="*/ 683813 w 2133600"/>
              <a:gd name="connsiteY2117" fmla="*/ 908456 h 4805680"/>
              <a:gd name="connsiteX2118" fmla="*/ 687136 w 2133600"/>
              <a:gd name="connsiteY2118" fmla="*/ 901129 h 4805680"/>
              <a:gd name="connsiteX2119" fmla="*/ 687136 w 2133600"/>
              <a:gd name="connsiteY2119" fmla="*/ 897466 h 4805680"/>
              <a:gd name="connsiteX2120" fmla="*/ 687136 w 2133600"/>
              <a:gd name="connsiteY2120" fmla="*/ 893803 h 4805680"/>
              <a:gd name="connsiteX2121" fmla="*/ 690458 w 2133600"/>
              <a:gd name="connsiteY2121" fmla="*/ 886477 h 4805680"/>
              <a:gd name="connsiteX2122" fmla="*/ 693780 w 2133600"/>
              <a:gd name="connsiteY2122" fmla="*/ 875487 h 4805680"/>
              <a:gd name="connsiteX2123" fmla="*/ 693780 w 2133600"/>
              <a:gd name="connsiteY2123" fmla="*/ 871824 h 4805680"/>
              <a:gd name="connsiteX2124" fmla="*/ 697103 w 2133600"/>
              <a:gd name="connsiteY2124" fmla="*/ 866329 h 4805680"/>
              <a:gd name="connsiteX2125" fmla="*/ 693780 w 2133600"/>
              <a:gd name="connsiteY2125" fmla="*/ 857171 h 4805680"/>
              <a:gd name="connsiteX2126" fmla="*/ 700425 w 2133600"/>
              <a:gd name="connsiteY2126" fmla="*/ 844349 h 4805680"/>
              <a:gd name="connsiteX2127" fmla="*/ 707070 w 2133600"/>
              <a:gd name="connsiteY2127" fmla="*/ 831528 h 4805680"/>
              <a:gd name="connsiteX2128" fmla="*/ 720359 w 2133600"/>
              <a:gd name="connsiteY2128" fmla="*/ 787569 h 4805680"/>
              <a:gd name="connsiteX2129" fmla="*/ 720359 w 2133600"/>
              <a:gd name="connsiteY2129" fmla="*/ 782074 h 4805680"/>
              <a:gd name="connsiteX2130" fmla="*/ 720359 w 2133600"/>
              <a:gd name="connsiteY2130" fmla="*/ 772916 h 4805680"/>
              <a:gd name="connsiteX2131" fmla="*/ 727004 w 2133600"/>
              <a:gd name="connsiteY2131" fmla="*/ 772916 h 4805680"/>
              <a:gd name="connsiteX2132" fmla="*/ 727004 w 2133600"/>
              <a:gd name="connsiteY2132" fmla="*/ 765590 h 4805680"/>
              <a:gd name="connsiteX2133" fmla="*/ 730326 w 2133600"/>
              <a:gd name="connsiteY2133" fmla="*/ 761011 h 4805680"/>
              <a:gd name="connsiteX2134" fmla="*/ 728082 w 2133600"/>
              <a:gd name="connsiteY2134" fmla="*/ 756679 h 4805680"/>
              <a:gd name="connsiteX2135" fmla="*/ 731988 w 2133600"/>
              <a:gd name="connsiteY2135" fmla="*/ 750937 h 4805680"/>
              <a:gd name="connsiteX2136" fmla="*/ 733649 w 2133600"/>
              <a:gd name="connsiteY2136" fmla="*/ 743610 h 4805680"/>
              <a:gd name="connsiteX2137" fmla="*/ 740293 w 2133600"/>
              <a:gd name="connsiteY2137" fmla="*/ 743610 h 4805680"/>
              <a:gd name="connsiteX2138" fmla="*/ 740293 w 2133600"/>
              <a:gd name="connsiteY2138" fmla="*/ 739947 h 4805680"/>
              <a:gd name="connsiteX2139" fmla="*/ 740293 w 2133600"/>
              <a:gd name="connsiteY2139" fmla="*/ 736284 h 4805680"/>
              <a:gd name="connsiteX2140" fmla="*/ 746938 w 2133600"/>
              <a:gd name="connsiteY2140" fmla="*/ 699651 h 4805680"/>
              <a:gd name="connsiteX2141" fmla="*/ 756905 w 2133600"/>
              <a:gd name="connsiteY2141" fmla="*/ 695988 h 4805680"/>
              <a:gd name="connsiteX2142" fmla="*/ 753583 w 2133600"/>
              <a:gd name="connsiteY2142" fmla="*/ 692325 h 4805680"/>
              <a:gd name="connsiteX2143" fmla="*/ 756905 w 2133600"/>
              <a:gd name="connsiteY2143" fmla="*/ 688662 h 4805680"/>
              <a:gd name="connsiteX2144" fmla="*/ 760228 w 2133600"/>
              <a:gd name="connsiteY2144" fmla="*/ 684999 h 4805680"/>
              <a:gd name="connsiteX2145" fmla="*/ 753583 w 2133600"/>
              <a:gd name="connsiteY2145" fmla="*/ 684999 h 4805680"/>
              <a:gd name="connsiteX2146" fmla="*/ 760228 w 2133600"/>
              <a:gd name="connsiteY2146" fmla="*/ 674009 h 4805680"/>
              <a:gd name="connsiteX2147" fmla="*/ 766872 w 2133600"/>
              <a:gd name="connsiteY2147" fmla="*/ 674009 h 4805680"/>
              <a:gd name="connsiteX2148" fmla="*/ 763550 w 2133600"/>
              <a:gd name="connsiteY2148" fmla="*/ 666683 h 4805680"/>
              <a:gd name="connsiteX2149" fmla="*/ 760228 w 2133600"/>
              <a:gd name="connsiteY2149" fmla="*/ 659355 h 4805680"/>
              <a:gd name="connsiteX2150" fmla="*/ 770195 w 2133600"/>
              <a:gd name="connsiteY2150" fmla="*/ 617229 h 4805680"/>
              <a:gd name="connsiteX2151" fmla="*/ 780163 w 2133600"/>
              <a:gd name="connsiteY2151" fmla="*/ 575102 h 4805680"/>
              <a:gd name="connsiteX2152" fmla="*/ 790131 w 2133600"/>
              <a:gd name="connsiteY2152" fmla="*/ 536638 h 4805680"/>
              <a:gd name="connsiteX2153" fmla="*/ 806742 w 2133600"/>
              <a:gd name="connsiteY2153" fmla="*/ 494510 h 4805680"/>
              <a:gd name="connsiteX2154" fmla="*/ 813387 w 2133600"/>
              <a:gd name="connsiteY2154" fmla="*/ 479858 h 4805680"/>
              <a:gd name="connsiteX2155" fmla="*/ 820032 w 2133600"/>
              <a:gd name="connsiteY2155" fmla="*/ 479858 h 4805680"/>
              <a:gd name="connsiteX2156" fmla="*/ 816709 w 2133600"/>
              <a:gd name="connsiteY2156" fmla="*/ 478026 h 4805680"/>
              <a:gd name="connsiteX2157" fmla="*/ 813387 w 2133600"/>
              <a:gd name="connsiteY2157" fmla="*/ 476194 h 4805680"/>
              <a:gd name="connsiteX2158" fmla="*/ 820032 w 2133600"/>
              <a:gd name="connsiteY2158" fmla="*/ 446888 h 4805680"/>
              <a:gd name="connsiteX2159" fmla="*/ 826676 w 2133600"/>
              <a:gd name="connsiteY2159" fmla="*/ 446888 h 4805680"/>
              <a:gd name="connsiteX2160" fmla="*/ 826676 w 2133600"/>
              <a:gd name="connsiteY2160" fmla="*/ 443225 h 4805680"/>
              <a:gd name="connsiteX2161" fmla="*/ 820032 w 2133600"/>
              <a:gd name="connsiteY2161" fmla="*/ 443225 h 4805680"/>
              <a:gd name="connsiteX2162" fmla="*/ 836643 w 2133600"/>
              <a:gd name="connsiteY2162" fmla="*/ 402929 h 4805680"/>
              <a:gd name="connsiteX2163" fmla="*/ 853255 w 2133600"/>
              <a:gd name="connsiteY2163" fmla="*/ 366297 h 4805680"/>
              <a:gd name="connsiteX2164" fmla="*/ 859900 w 2133600"/>
              <a:gd name="connsiteY2164" fmla="*/ 344318 h 4805680"/>
              <a:gd name="connsiteX2165" fmla="*/ 873191 w 2133600"/>
              <a:gd name="connsiteY2165" fmla="*/ 315011 h 4805680"/>
              <a:gd name="connsiteX2166" fmla="*/ 879836 w 2133600"/>
              <a:gd name="connsiteY2166" fmla="*/ 285706 h 4805680"/>
              <a:gd name="connsiteX2167" fmla="*/ 1318396 w 2133600"/>
              <a:gd name="connsiteY2167" fmla="*/ 282043 h 4805680"/>
              <a:gd name="connsiteX2168" fmla="*/ 1325040 w 2133600"/>
              <a:gd name="connsiteY2168" fmla="*/ 285706 h 4805680"/>
              <a:gd name="connsiteX2169" fmla="*/ 1321718 w 2133600"/>
              <a:gd name="connsiteY2169" fmla="*/ 285706 h 4805680"/>
              <a:gd name="connsiteX2170" fmla="*/ 1152274 w 2133600"/>
              <a:gd name="connsiteY2170" fmla="*/ 256400 h 4805680"/>
              <a:gd name="connsiteX2171" fmla="*/ 1145630 w 2133600"/>
              <a:gd name="connsiteY2171" fmla="*/ 287538 h 4805680"/>
              <a:gd name="connsiteX2172" fmla="*/ 1138985 w 2133600"/>
              <a:gd name="connsiteY2172" fmla="*/ 315011 h 4805680"/>
              <a:gd name="connsiteX2173" fmla="*/ 1138985 w 2133600"/>
              <a:gd name="connsiteY2173" fmla="*/ 311348 h 4805680"/>
              <a:gd name="connsiteX2174" fmla="*/ 1132340 w 2133600"/>
              <a:gd name="connsiteY2174" fmla="*/ 307685 h 4805680"/>
              <a:gd name="connsiteX2175" fmla="*/ 1132340 w 2133600"/>
              <a:gd name="connsiteY2175" fmla="*/ 304022 h 4805680"/>
              <a:gd name="connsiteX2176" fmla="*/ 1132340 w 2133600"/>
              <a:gd name="connsiteY2176" fmla="*/ 293032 h 4805680"/>
              <a:gd name="connsiteX2177" fmla="*/ 1138985 w 2133600"/>
              <a:gd name="connsiteY2177" fmla="*/ 289369 h 4805680"/>
              <a:gd name="connsiteX2178" fmla="*/ 1132340 w 2133600"/>
              <a:gd name="connsiteY2178" fmla="*/ 289369 h 4805680"/>
              <a:gd name="connsiteX2179" fmla="*/ 952929 w 2133600"/>
              <a:gd name="connsiteY2179" fmla="*/ 252736 h 4805680"/>
              <a:gd name="connsiteX2180" fmla="*/ 952929 w 2133600"/>
              <a:gd name="connsiteY2180" fmla="*/ 256400 h 4805680"/>
              <a:gd name="connsiteX2181" fmla="*/ 946283 w 2133600"/>
              <a:gd name="connsiteY2181" fmla="*/ 260063 h 4805680"/>
              <a:gd name="connsiteX2182" fmla="*/ 946283 w 2133600"/>
              <a:gd name="connsiteY2182" fmla="*/ 256400 h 4805680"/>
              <a:gd name="connsiteX2183" fmla="*/ 952929 w 2133600"/>
              <a:gd name="connsiteY2183" fmla="*/ 252736 h 4805680"/>
              <a:gd name="connsiteX2184" fmla="*/ 979508 w 2133600"/>
              <a:gd name="connsiteY2184" fmla="*/ 234421 h 4805680"/>
              <a:gd name="connsiteX2185" fmla="*/ 979508 w 2133600"/>
              <a:gd name="connsiteY2185" fmla="*/ 238084 h 4805680"/>
              <a:gd name="connsiteX2186" fmla="*/ 979508 w 2133600"/>
              <a:gd name="connsiteY2186" fmla="*/ 241747 h 4805680"/>
              <a:gd name="connsiteX2187" fmla="*/ 972864 w 2133600"/>
              <a:gd name="connsiteY2187" fmla="*/ 249073 h 4805680"/>
              <a:gd name="connsiteX2188" fmla="*/ 972864 w 2133600"/>
              <a:gd name="connsiteY2188" fmla="*/ 245410 h 4805680"/>
              <a:gd name="connsiteX2189" fmla="*/ 972864 w 2133600"/>
              <a:gd name="connsiteY2189" fmla="*/ 241747 h 4805680"/>
              <a:gd name="connsiteX2190" fmla="*/ 979508 w 2133600"/>
              <a:gd name="connsiteY2190" fmla="*/ 234421 h 4805680"/>
              <a:gd name="connsiteX2191" fmla="*/ 952929 w 2133600"/>
              <a:gd name="connsiteY2191" fmla="*/ 230757 h 4805680"/>
              <a:gd name="connsiteX2192" fmla="*/ 959574 w 2133600"/>
              <a:gd name="connsiteY2192" fmla="*/ 230757 h 4805680"/>
              <a:gd name="connsiteX2193" fmla="*/ 959574 w 2133600"/>
              <a:gd name="connsiteY2193" fmla="*/ 234421 h 4805680"/>
              <a:gd name="connsiteX2194" fmla="*/ 959574 w 2133600"/>
              <a:gd name="connsiteY2194" fmla="*/ 238084 h 4805680"/>
              <a:gd name="connsiteX2195" fmla="*/ 959574 w 2133600"/>
              <a:gd name="connsiteY2195" fmla="*/ 252736 h 4805680"/>
              <a:gd name="connsiteX2196" fmla="*/ 956252 w 2133600"/>
              <a:gd name="connsiteY2196" fmla="*/ 254568 h 4805680"/>
              <a:gd name="connsiteX2197" fmla="*/ 952929 w 2133600"/>
              <a:gd name="connsiteY2197" fmla="*/ 252736 h 4805680"/>
              <a:gd name="connsiteX2198" fmla="*/ 952929 w 2133600"/>
              <a:gd name="connsiteY2198" fmla="*/ 249073 h 4805680"/>
              <a:gd name="connsiteX2199" fmla="*/ 952929 w 2133600"/>
              <a:gd name="connsiteY2199" fmla="*/ 245410 h 4805680"/>
              <a:gd name="connsiteX2200" fmla="*/ 952929 w 2133600"/>
              <a:gd name="connsiteY2200" fmla="*/ 234421 h 4805680"/>
              <a:gd name="connsiteX2201" fmla="*/ 952929 w 2133600"/>
              <a:gd name="connsiteY2201" fmla="*/ 219767 h 4805680"/>
              <a:gd name="connsiteX2202" fmla="*/ 955882 w 2133600"/>
              <a:gd name="connsiteY2202" fmla="*/ 222210 h 4805680"/>
              <a:gd name="connsiteX2203" fmla="*/ 955587 w 2133600"/>
              <a:gd name="connsiteY2203" fmla="*/ 222698 h 4805680"/>
              <a:gd name="connsiteX2204" fmla="*/ 952929 w 2133600"/>
              <a:gd name="connsiteY2204" fmla="*/ 223430 h 4805680"/>
              <a:gd name="connsiteX2205" fmla="*/ 979508 w 2133600"/>
              <a:gd name="connsiteY2205" fmla="*/ 205114 h 4805680"/>
              <a:gd name="connsiteX2206" fmla="*/ 982831 w 2133600"/>
              <a:gd name="connsiteY2206" fmla="*/ 208778 h 4805680"/>
              <a:gd name="connsiteX2207" fmla="*/ 986153 w 2133600"/>
              <a:gd name="connsiteY2207" fmla="*/ 208778 h 4805680"/>
              <a:gd name="connsiteX2208" fmla="*/ 992798 w 2133600"/>
              <a:gd name="connsiteY2208" fmla="*/ 208778 h 4805680"/>
              <a:gd name="connsiteX2209" fmla="*/ 986153 w 2133600"/>
              <a:gd name="connsiteY2209" fmla="*/ 216104 h 4805680"/>
              <a:gd name="connsiteX2210" fmla="*/ 986153 w 2133600"/>
              <a:gd name="connsiteY2210" fmla="*/ 219767 h 4805680"/>
              <a:gd name="connsiteX2211" fmla="*/ 986153 w 2133600"/>
              <a:gd name="connsiteY2211" fmla="*/ 223430 h 4805680"/>
              <a:gd name="connsiteX2212" fmla="*/ 986153 w 2133600"/>
              <a:gd name="connsiteY2212" fmla="*/ 227094 h 4805680"/>
              <a:gd name="connsiteX2213" fmla="*/ 986153 w 2133600"/>
              <a:gd name="connsiteY2213" fmla="*/ 230757 h 4805680"/>
              <a:gd name="connsiteX2214" fmla="*/ 979508 w 2133600"/>
              <a:gd name="connsiteY2214" fmla="*/ 230757 h 4805680"/>
              <a:gd name="connsiteX2215" fmla="*/ 972864 w 2133600"/>
              <a:gd name="connsiteY2215" fmla="*/ 230757 h 4805680"/>
              <a:gd name="connsiteX2216" fmla="*/ 979508 w 2133600"/>
              <a:gd name="connsiteY2216" fmla="*/ 212441 h 4805680"/>
              <a:gd name="connsiteX2217" fmla="*/ 979508 w 2133600"/>
              <a:gd name="connsiteY2217" fmla="*/ 208778 h 4805680"/>
              <a:gd name="connsiteX2218" fmla="*/ 972864 w 2133600"/>
              <a:gd name="connsiteY2218" fmla="*/ 201451 h 4805680"/>
              <a:gd name="connsiteX2219" fmla="*/ 979508 w 2133600"/>
              <a:gd name="connsiteY2219" fmla="*/ 201451 h 4805680"/>
              <a:gd name="connsiteX2220" fmla="*/ 972864 w 2133600"/>
              <a:gd name="connsiteY2220" fmla="*/ 205114 h 4805680"/>
              <a:gd name="connsiteX2221" fmla="*/ 959574 w 2133600"/>
              <a:gd name="connsiteY2221" fmla="*/ 161155 h 4805680"/>
              <a:gd name="connsiteX2222" fmla="*/ 962897 w 2133600"/>
              <a:gd name="connsiteY2222" fmla="*/ 162071 h 4805680"/>
              <a:gd name="connsiteX2223" fmla="*/ 962232 w 2133600"/>
              <a:gd name="connsiteY2223" fmla="*/ 162621 h 4805680"/>
              <a:gd name="connsiteX2224" fmla="*/ 961235 w 2133600"/>
              <a:gd name="connsiteY2224" fmla="*/ 162071 h 4805680"/>
              <a:gd name="connsiteX2225" fmla="*/ 959574 w 2133600"/>
              <a:gd name="connsiteY2225" fmla="*/ 161155 h 4805680"/>
              <a:gd name="connsiteX2226" fmla="*/ 1026021 w 2133600"/>
              <a:gd name="connsiteY2226" fmla="*/ 139176 h 4805680"/>
              <a:gd name="connsiteX2227" fmla="*/ 1026021 w 2133600"/>
              <a:gd name="connsiteY2227" fmla="*/ 146503 h 4805680"/>
              <a:gd name="connsiteX2228" fmla="*/ 1029344 w 2133600"/>
              <a:gd name="connsiteY2228" fmla="*/ 159324 h 4805680"/>
              <a:gd name="connsiteX2229" fmla="*/ 1026021 w 2133600"/>
              <a:gd name="connsiteY2229" fmla="*/ 172145 h 4805680"/>
              <a:gd name="connsiteX2230" fmla="*/ 1019377 w 2133600"/>
              <a:gd name="connsiteY2230" fmla="*/ 172145 h 4805680"/>
              <a:gd name="connsiteX2231" fmla="*/ 1012732 w 2133600"/>
              <a:gd name="connsiteY2231" fmla="*/ 197788 h 4805680"/>
              <a:gd name="connsiteX2232" fmla="*/ 1012732 w 2133600"/>
              <a:gd name="connsiteY2232" fmla="*/ 205114 h 4805680"/>
              <a:gd name="connsiteX2233" fmla="*/ 1012732 w 2133600"/>
              <a:gd name="connsiteY2233" fmla="*/ 208778 h 4805680"/>
              <a:gd name="connsiteX2234" fmla="*/ 1006087 w 2133600"/>
              <a:gd name="connsiteY2234" fmla="*/ 208778 h 4805680"/>
              <a:gd name="connsiteX2235" fmla="*/ 1006087 w 2133600"/>
              <a:gd name="connsiteY2235" fmla="*/ 219767 h 4805680"/>
              <a:gd name="connsiteX2236" fmla="*/ 999442 w 2133600"/>
              <a:gd name="connsiteY2236" fmla="*/ 241747 h 4805680"/>
              <a:gd name="connsiteX2237" fmla="*/ 999442 w 2133600"/>
              <a:gd name="connsiteY2237" fmla="*/ 245410 h 4805680"/>
              <a:gd name="connsiteX2238" fmla="*/ 999442 w 2133600"/>
              <a:gd name="connsiteY2238" fmla="*/ 249073 h 4805680"/>
              <a:gd name="connsiteX2239" fmla="*/ 999442 w 2133600"/>
              <a:gd name="connsiteY2239" fmla="*/ 252736 h 4805680"/>
              <a:gd name="connsiteX2240" fmla="*/ 999442 w 2133600"/>
              <a:gd name="connsiteY2240" fmla="*/ 256400 h 4805680"/>
              <a:gd name="connsiteX2241" fmla="*/ 999442 w 2133600"/>
              <a:gd name="connsiteY2241" fmla="*/ 260063 h 4805680"/>
              <a:gd name="connsiteX2242" fmla="*/ 992798 w 2133600"/>
              <a:gd name="connsiteY2242" fmla="*/ 260063 h 4805680"/>
              <a:gd name="connsiteX2243" fmla="*/ 992798 w 2133600"/>
              <a:gd name="connsiteY2243" fmla="*/ 263726 h 4805680"/>
              <a:gd name="connsiteX2244" fmla="*/ 989475 w 2133600"/>
              <a:gd name="connsiteY2244" fmla="*/ 276547 h 4805680"/>
              <a:gd name="connsiteX2245" fmla="*/ 986153 w 2133600"/>
              <a:gd name="connsiteY2245" fmla="*/ 289369 h 4805680"/>
              <a:gd name="connsiteX2246" fmla="*/ 986153 w 2133600"/>
              <a:gd name="connsiteY2246" fmla="*/ 293032 h 4805680"/>
              <a:gd name="connsiteX2247" fmla="*/ 986153 w 2133600"/>
              <a:gd name="connsiteY2247" fmla="*/ 296695 h 4805680"/>
              <a:gd name="connsiteX2248" fmla="*/ 986153 w 2133600"/>
              <a:gd name="connsiteY2248" fmla="*/ 300359 h 4805680"/>
              <a:gd name="connsiteX2249" fmla="*/ 979508 w 2133600"/>
              <a:gd name="connsiteY2249" fmla="*/ 300359 h 4805680"/>
              <a:gd name="connsiteX2250" fmla="*/ 979508 w 2133600"/>
              <a:gd name="connsiteY2250" fmla="*/ 304022 h 4805680"/>
              <a:gd name="connsiteX2251" fmla="*/ 979508 w 2133600"/>
              <a:gd name="connsiteY2251" fmla="*/ 307685 h 4805680"/>
              <a:gd name="connsiteX2252" fmla="*/ 979508 w 2133600"/>
              <a:gd name="connsiteY2252" fmla="*/ 311348 h 4805680"/>
              <a:gd name="connsiteX2253" fmla="*/ 979508 w 2133600"/>
              <a:gd name="connsiteY2253" fmla="*/ 315011 h 4805680"/>
              <a:gd name="connsiteX2254" fmla="*/ 972864 w 2133600"/>
              <a:gd name="connsiteY2254" fmla="*/ 315011 h 4805680"/>
              <a:gd name="connsiteX2255" fmla="*/ 972864 w 2133600"/>
              <a:gd name="connsiteY2255" fmla="*/ 311348 h 4805680"/>
              <a:gd name="connsiteX2256" fmla="*/ 972864 w 2133600"/>
              <a:gd name="connsiteY2256" fmla="*/ 307685 h 4805680"/>
              <a:gd name="connsiteX2257" fmla="*/ 966219 w 2133600"/>
              <a:gd name="connsiteY2257" fmla="*/ 307685 h 4805680"/>
              <a:gd name="connsiteX2258" fmla="*/ 972864 w 2133600"/>
              <a:gd name="connsiteY2258" fmla="*/ 291201 h 4805680"/>
              <a:gd name="connsiteX2259" fmla="*/ 979508 w 2133600"/>
              <a:gd name="connsiteY2259" fmla="*/ 271052 h 4805680"/>
              <a:gd name="connsiteX2260" fmla="*/ 986153 w 2133600"/>
              <a:gd name="connsiteY2260" fmla="*/ 263726 h 4805680"/>
              <a:gd name="connsiteX2261" fmla="*/ 986153 w 2133600"/>
              <a:gd name="connsiteY2261" fmla="*/ 260063 h 4805680"/>
              <a:gd name="connsiteX2262" fmla="*/ 992798 w 2133600"/>
              <a:gd name="connsiteY2262" fmla="*/ 241747 h 4805680"/>
              <a:gd name="connsiteX2263" fmla="*/ 992798 w 2133600"/>
              <a:gd name="connsiteY2263" fmla="*/ 238084 h 4805680"/>
              <a:gd name="connsiteX2264" fmla="*/ 999442 w 2133600"/>
              <a:gd name="connsiteY2264" fmla="*/ 214272 h 4805680"/>
              <a:gd name="connsiteX2265" fmla="*/ 1006087 w 2133600"/>
              <a:gd name="connsiteY2265" fmla="*/ 190462 h 4805680"/>
              <a:gd name="connsiteX2266" fmla="*/ 1012732 w 2133600"/>
              <a:gd name="connsiteY2266" fmla="*/ 175809 h 4805680"/>
              <a:gd name="connsiteX2267" fmla="*/ 1026021 w 2133600"/>
              <a:gd name="connsiteY2267" fmla="*/ 139176 h 4805680"/>
              <a:gd name="connsiteX2268" fmla="*/ 1019377 w 2133600"/>
              <a:gd name="connsiteY2268" fmla="*/ 139176 h 4805680"/>
              <a:gd name="connsiteX2269" fmla="*/ 1019377 w 2133600"/>
              <a:gd name="connsiteY2269" fmla="*/ 142840 h 4805680"/>
              <a:gd name="connsiteX2270" fmla="*/ 1012732 w 2133600"/>
              <a:gd name="connsiteY2270" fmla="*/ 142840 h 4805680"/>
              <a:gd name="connsiteX2271" fmla="*/ 1092470 w 2133600"/>
              <a:gd name="connsiteY2271" fmla="*/ 109870 h 4805680"/>
              <a:gd name="connsiteX2272" fmla="*/ 1099115 w 2133600"/>
              <a:gd name="connsiteY2272" fmla="*/ 109870 h 4805680"/>
              <a:gd name="connsiteX2273" fmla="*/ 1092470 w 2133600"/>
              <a:gd name="connsiteY2273" fmla="*/ 113533 h 4805680"/>
              <a:gd name="connsiteX2274" fmla="*/ 1096457 w 2133600"/>
              <a:gd name="connsiteY2274" fmla="*/ 106940 h 4805680"/>
              <a:gd name="connsiteX2275" fmla="*/ 1097454 w 2133600"/>
              <a:gd name="connsiteY2275" fmla="*/ 107123 h 4805680"/>
              <a:gd name="connsiteX2276" fmla="*/ 1099115 w 2133600"/>
              <a:gd name="connsiteY2276" fmla="*/ 109870 h 4805680"/>
              <a:gd name="connsiteX2277" fmla="*/ 1095792 w 2133600"/>
              <a:gd name="connsiteY2277" fmla="*/ 107123 h 4805680"/>
              <a:gd name="connsiteX2278" fmla="*/ 1059247 w 2133600"/>
              <a:gd name="connsiteY2278" fmla="*/ 62248 h 4805680"/>
              <a:gd name="connsiteX2279" fmla="*/ 1052602 w 2133600"/>
              <a:gd name="connsiteY2279" fmla="*/ 65911 h 4805680"/>
              <a:gd name="connsiteX2280" fmla="*/ 1052602 w 2133600"/>
              <a:gd name="connsiteY2280" fmla="*/ 69574 h 4805680"/>
              <a:gd name="connsiteX2281" fmla="*/ 1052602 w 2133600"/>
              <a:gd name="connsiteY2281" fmla="*/ 73239 h 4805680"/>
              <a:gd name="connsiteX2282" fmla="*/ 1045957 w 2133600"/>
              <a:gd name="connsiteY2282" fmla="*/ 73239 h 4805680"/>
              <a:gd name="connsiteX2283" fmla="*/ 1052602 w 2133600"/>
              <a:gd name="connsiteY2283" fmla="*/ 76902 h 4805680"/>
              <a:gd name="connsiteX2284" fmla="*/ 1047618 w 2133600"/>
              <a:gd name="connsiteY2284" fmla="*/ 76902 h 4805680"/>
              <a:gd name="connsiteX2285" fmla="*/ 1045957 w 2133600"/>
              <a:gd name="connsiteY2285" fmla="*/ 76902 h 4805680"/>
              <a:gd name="connsiteX2286" fmla="*/ 1045957 w 2133600"/>
              <a:gd name="connsiteY2286" fmla="*/ 80565 h 4805680"/>
              <a:gd name="connsiteX2287" fmla="*/ 1039312 w 2133600"/>
              <a:gd name="connsiteY2287" fmla="*/ 84228 h 4805680"/>
              <a:gd name="connsiteX2288" fmla="*/ 1039312 w 2133600"/>
              <a:gd name="connsiteY2288" fmla="*/ 87891 h 4805680"/>
              <a:gd name="connsiteX2289" fmla="*/ 1039312 w 2133600"/>
              <a:gd name="connsiteY2289" fmla="*/ 95218 h 4805680"/>
              <a:gd name="connsiteX2290" fmla="*/ 1035988 w 2133600"/>
              <a:gd name="connsiteY2290" fmla="*/ 95218 h 4805680"/>
              <a:gd name="connsiteX2291" fmla="*/ 1032666 w 2133600"/>
              <a:gd name="connsiteY2291" fmla="*/ 95218 h 4805680"/>
              <a:gd name="connsiteX2292" fmla="*/ 1039312 w 2133600"/>
              <a:gd name="connsiteY2292" fmla="*/ 98881 h 4805680"/>
              <a:gd name="connsiteX2293" fmla="*/ 1032666 w 2133600"/>
              <a:gd name="connsiteY2293" fmla="*/ 98881 h 4805680"/>
              <a:gd name="connsiteX2294" fmla="*/ 1032666 w 2133600"/>
              <a:gd name="connsiteY2294" fmla="*/ 102544 h 4805680"/>
              <a:gd name="connsiteX2295" fmla="*/ 1032666 w 2133600"/>
              <a:gd name="connsiteY2295" fmla="*/ 106207 h 4805680"/>
              <a:gd name="connsiteX2296" fmla="*/ 1029344 w 2133600"/>
              <a:gd name="connsiteY2296" fmla="*/ 108039 h 4805680"/>
              <a:gd name="connsiteX2297" fmla="*/ 1026021 w 2133600"/>
              <a:gd name="connsiteY2297" fmla="*/ 109870 h 4805680"/>
              <a:gd name="connsiteX2298" fmla="*/ 1032666 w 2133600"/>
              <a:gd name="connsiteY2298" fmla="*/ 109870 h 4805680"/>
              <a:gd name="connsiteX2299" fmla="*/ 1029344 w 2133600"/>
              <a:gd name="connsiteY2299" fmla="*/ 113533 h 4805680"/>
              <a:gd name="connsiteX2300" fmla="*/ 1026021 w 2133600"/>
              <a:gd name="connsiteY2300" fmla="*/ 117196 h 4805680"/>
              <a:gd name="connsiteX2301" fmla="*/ 1026021 w 2133600"/>
              <a:gd name="connsiteY2301" fmla="*/ 120860 h 4805680"/>
              <a:gd name="connsiteX2302" fmla="*/ 1019377 w 2133600"/>
              <a:gd name="connsiteY2302" fmla="*/ 124524 h 4805680"/>
              <a:gd name="connsiteX2303" fmla="*/ 1026021 w 2133600"/>
              <a:gd name="connsiteY2303" fmla="*/ 124524 h 4805680"/>
              <a:gd name="connsiteX2304" fmla="*/ 1019377 w 2133600"/>
              <a:gd name="connsiteY2304" fmla="*/ 128187 h 4805680"/>
              <a:gd name="connsiteX2305" fmla="*/ 1019377 w 2133600"/>
              <a:gd name="connsiteY2305" fmla="*/ 131850 h 4805680"/>
              <a:gd name="connsiteX2306" fmla="*/ 1019377 w 2133600"/>
              <a:gd name="connsiteY2306" fmla="*/ 135513 h 4805680"/>
              <a:gd name="connsiteX2307" fmla="*/ 1012732 w 2133600"/>
              <a:gd name="connsiteY2307" fmla="*/ 142840 h 4805680"/>
              <a:gd name="connsiteX2308" fmla="*/ 1012732 w 2133600"/>
              <a:gd name="connsiteY2308" fmla="*/ 146503 h 4805680"/>
              <a:gd name="connsiteX2309" fmla="*/ 1012732 w 2133600"/>
              <a:gd name="connsiteY2309" fmla="*/ 150166 h 4805680"/>
              <a:gd name="connsiteX2310" fmla="*/ 1012732 w 2133600"/>
              <a:gd name="connsiteY2310" fmla="*/ 153829 h 4805680"/>
              <a:gd name="connsiteX2311" fmla="*/ 1012732 w 2133600"/>
              <a:gd name="connsiteY2311" fmla="*/ 157492 h 4805680"/>
              <a:gd name="connsiteX2312" fmla="*/ 1012732 w 2133600"/>
              <a:gd name="connsiteY2312" fmla="*/ 161155 h 4805680"/>
              <a:gd name="connsiteX2313" fmla="*/ 1006087 w 2133600"/>
              <a:gd name="connsiteY2313" fmla="*/ 161155 h 4805680"/>
              <a:gd name="connsiteX2314" fmla="*/ 1006087 w 2133600"/>
              <a:gd name="connsiteY2314" fmla="*/ 164819 h 4805680"/>
              <a:gd name="connsiteX2315" fmla="*/ 1006087 w 2133600"/>
              <a:gd name="connsiteY2315" fmla="*/ 168482 h 4805680"/>
              <a:gd name="connsiteX2316" fmla="*/ 999442 w 2133600"/>
              <a:gd name="connsiteY2316" fmla="*/ 172145 h 4805680"/>
              <a:gd name="connsiteX2317" fmla="*/ 1006087 w 2133600"/>
              <a:gd name="connsiteY2317" fmla="*/ 172145 h 4805680"/>
              <a:gd name="connsiteX2318" fmla="*/ 999442 w 2133600"/>
              <a:gd name="connsiteY2318" fmla="*/ 175809 h 4805680"/>
              <a:gd name="connsiteX2319" fmla="*/ 999442 w 2133600"/>
              <a:gd name="connsiteY2319" fmla="*/ 181304 h 4805680"/>
              <a:gd name="connsiteX2320" fmla="*/ 999442 w 2133600"/>
              <a:gd name="connsiteY2320" fmla="*/ 186799 h 4805680"/>
              <a:gd name="connsiteX2321" fmla="*/ 992798 w 2133600"/>
              <a:gd name="connsiteY2321" fmla="*/ 186799 h 4805680"/>
              <a:gd name="connsiteX2322" fmla="*/ 999442 w 2133600"/>
              <a:gd name="connsiteY2322" fmla="*/ 190462 h 4805680"/>
              <a:gd name="connsiteX2323" fmla="*/ 992798 w 2133600"/>
              <a:gd name="connsiteY2323" fmla="*/ 190462 h 4805680"/>
              <a:gd name="connsiteX2324" fmla="*/ 992798 w 2133600"/>
              <a:gd name="connsiteY2324" fmla="*/ 194125 h 4805680"/>
              <a:gd name="connsiteX2325" fmla="*/ 992798 w 2133600"/>
              <a:gd name="connsiteY2325" fmla="*/ 197788 h 4805680"/>
              <a:gd name="connsiteX2326" fmla="*/ 992798 w 2133600"/>
              <a:gd name="connsiteY2326" fmla="*/ 205114 h 4805680"/>
              <a:gd name="connsiteX2327" fmla="*/ 989475 w 2133600"/>
              <a:gd name="connsiteY2327" fmla="*/ 206946 h 4805680"/>
              <a:gd name="connsiteX2328" fmla="*/ 986153 w 2133600"/>
              <a:gd name="connsiteY2328" fmla="*/ 208778 h 4805680"/>
              <a:gd name="connsiteX2329" fmla="*/ 986153 w 2133600"/>
              <a:gd name="connsiteY2329" fmla="*/ 197788 h 4805680"/>
              <a:gd name="connsiteX2330" fmla="*/ 989475 w 2133600"/>
              <a:gd name="connsiteY2330" fmla="*/ 192293 h 4805680"/>
              <a:gd name="connsiteX2331" fmla="*/ 986153 w 2133600"/>
              <a:gd name="connsiteY2331" fmla="*/ 190462 h 4805680"/>
              <a:gd name="connsiteX2332" fmla="*/ 986153 w 2133600"/>
              <a:gd name="connsiteY2332" fmla="*/ 186799 h 4805680"/>
              <a:gd name="connsiteX2333" fmla="*/ 992798 w 2133600"/>
              <a:gd name="connsiteY2333" fmla="*/ 184967 h 4805680"/>
              <a:gd name="connsiteX2334" fmla="*/ 986153 w 2133600"/>
              <a:gd name="connsiteY2334" fmla="*/ 183135 h 4805680"/>
              <a:gd name="connsiteX2335" fmla="*/ 986153 w 2133600"/>
              <a:gd name="connsiteY2335" fmla="*/ 179472 h 4805680"/>
              <a:gd name="connsiteX2336" fmla="*/ 982831 w 2133600"/>
              <a:gd name="connsiteY2336" fmla="*/ 183135 h 4805680"/>
              <a:gd name="connsiteX2337" fmla="*/ 979508 w 2133600"/>
              <a:gd name="connsiteY2337" fmla="*/ 190462 h 4805680"/>
              <a:gd name="connsiteX2338" fmla="*/ 979508 w 2133600"/>
              <a:gd name="connsiteY2338" fmla="*/ 194125 h 4805680"/>
              <a:gd name="connsiteX2339" fmla="*/ 979508 w 2133600"/>
              <a:gd name="connsiteY2339" fmla="*/ 197788 h 4805680"/>
              <a:gd name="connsiteX2340" fmla="*/ 976186 w 2133600"/>
              <a:gd name="connsiteY2340" fmla="*/ 199620 h 4805680"/>
              <a:gd name="connsiteX2341" fmla="*/ 972864 w 2133600"/>
              <a:gd name="connsiteY2341" fmla="*/ 201451 h 4805680"/>
              <a:gd name="connsiteX2342" fmla="*/ 972864 w 2133600"/>
              <a:gd name="connsiteY2342" fmla="*/ 197788 h 4805680"/>
              <a:gd name="connsiteX2343" fmla="*/ 969541 w 2133600"/>
              <a:gd name="connsiteY2343" fmla="*/ 206946 h 4805680"/>
              <a:gd name="connsiteX2344" fmla="*/ 972864 w 2133600"/>
              <a:gd name="connsiteY2344" fmla="*/ 212441 h 4805680"/>
              <a:gd name="connsiteX2345" fmla="*/ 972864 w 2133600"/>
              <a:gd name="connsiteY2345" fmla="*/ 216104 h 4805680"/>
              <a:gd name="connsiteX2346" fmla="*/ 966219 w 2133600"/>
              <a:gd name="connsiteY2346" fmla="*/ 212441 h 4805680"/>
              <a:gd name="connsiteX2347" fmla="*/ 966219 w 2133600"/>
              <a:gd name="connsiteY2347" fmla="*/ 216104 h 4805680"/>
              <a:gd name="connsiteX2348" fmla="*/ 966219 w 2133600"/>
              <a:gd name="connsiteY2348" fmla="*/ 219767 h 4805680"/>
              <a:gd name="connsiteX2349" fmla="*/ 966219 w 2133600"/>
              <a:gd name="connsiteY2349" fmla="*/ 223430 h 4805680"/>
              <a:gd name="connsiteX2350" fmla="*/ 959574 w 2133600"/>
              <a:gd name="connsiteY2350" fmla="*/ 230757 h 4805680"/>
              <a:gd name="connsiteX2351" fmla="*/ 959574 w 2133600"/>
              <a:gd name="connsiteY2351" fmla="*/ 227094 h 4805680"/>
              <a:gd name="connsiteX2352" fmla="*/ 959574 w 2133600"/>
              <a:gd name="connsiteY2352" fmla="*/ 223430 h 4805680"/>
              <a:gd name="connsiteX2353" fmla="*/ 955421 w 2133600"/>
              <a:gd name="connsiteY2353" fmla="*/ 222972 h 4805680"/>
              <a:gd name="connsiteX2354" fmla="*/ 955587 w 2133600"/>
              <a:gd name="connsiteY2354" fmla="*/ 222698 h 4805680"/>
              <a:gd name="connsiteX2355" fmla="*/ 956252 w 2133600"/>
              <a:gd name="connsiteY2355" fmla="*/ 222515 h 4805680"/>
              <a:gd name="connsiteX2356" fmla="*/ 955882 w 2133600"/>
              <a:gd name="connsiteY2356" fmla="*/ 222210 h 4805680"/>
              <a:gd name="connsiteX2357" fmla="*/ 956252 w 2133600"/>
              <a:gd name="connsiteY2357" fmla="*/ 221599 h 4805680"/>
              <a:gd name="connsiteX2358" fmla="*/ 952929 w 2133600"/>
              <a:gd name="connsiteY2358" fmla="*/ 219767 h 4805680"/>
              <a:gd name="connsiteX2359" fmla="*/ 952929 w 2133600"/>
              <a:gd name="connsiteY2359" fmla="*/ 216104 h 4805680"/>
              <a:gd name="connsiteX2360" fmla="*/ 952929 w 2133600"/>
              <a:gd name="connsiteY2360" fmla="*/ 212441 h 4805680"/>
              <a:gd name="connsiteX2361" fmla="*/ 952929 w 2133600"/>
              <a:gd name="connsiteY2361" fmla="*/ 208778 h 4805680"/>
              <a:gd name="connsiteX2362" fmla="*/ 952929 w 2133600"/>
              <a:gd name="connsiteY2362" fmla="*/ 205114 h 4805680"/>
              <a:gd name="connsiteX2363" fmla="*/ 952929 w 2133600"/>
              <a:gd name="connsiteY2363" fmla="*/ 201451 h 4805680"/>
              <a:gd name="connsiteX2364" fmla="*/ 959574 w 2133600"/>
              <a:gd name="connsiteY2364" fmla="*/ 201451 h 4805680"/>
              <a:gd name="connsiteX2365" fmla="*/ 959574 w 2133600"/>
              <a:gd name="connsiteY2365" fmla="*/ 197788 h 4805680"/>
              <a:gd name="connsiteX2366" fmla="*/ 959574 w 2133600"/>
              <a:gd name="connsiteY2366" fmla="*/ 194125 h 4805680"/>
              <a:gd name="connsiteX2367" fmla="*/ 959574 w 2133600"/>
              <a:gd name="connsiteY2367" fmla="*/ 190462 h 4805680"/>
              <a:gd name="connsiteX2368" fmla="*/ 952929 w 2133600"/>
              <a:gd name="connsiteY2368" fmla="*/ 186799 h 4805680"/>
              <a:gd name="connsiteX2369" fmla="*/ 959574 w 2133600"/>
              <a:gd name="connsiteY2369" fmla="*/ 186799 h 4805680"/>
              <a:gd name="connsiteX2370" fmla="*/ 959574 w 2133600"/>
              <a:gd name="connsiteY2370" fmla="*/ 183135 h 4805680"/>
              <a:gd name="connsiteX2371" fmla="*/ 966219 w 2133600"/>
              <a:gd name="connsiteY2371" fmla="*/ 179472 h 4805680"/>
              <a:gd name="connsiteX2372" fmla="*/ 966219 w 2133600"/>
              <a:gd name="connsiteY2372" fmla="*/ 175809 h 4805680"/>
              <a:gd name="connsiteX2373" fmla="*/ 972864 w 2133600"/>
              <a:gd name="connsiteY2373" fmla="*/ 175809 h 4805680"/>
              <a:gd name="connsiteX2374" fmla="*/ 972864 w 2133600"/>
              <a:gd name="connsiteY2374" fmla="*/ 172145 h 4805680"/>
              <a:gd name="connsiteX2375" fmla="*/ 972864 w 2133600"/>
              <a:gd name="connsiteY2375" fmla="*/ 168482 h 4805680"/>
              <a:gd name="connsiteX2376" fmla="*/ 979508 w 2133600"/>
              <a:gd name="connsiteY2376" fmla="*/ 161155 h 4805680"/>
              <a:gd name="connsiteX2377" fmla="*/ 972864 w 2133600"/>
              <a:gd name="connsiteY2377" fmla="*/ 161155 h 4805680"/>
              <a:gd name="connsiteX2378" fmla="*/ 972864 w 2133600"/>
              <a:gd name="connsiteY2378" fmla="*/ 164819 h 4805680"/>
              <a:gd name="connsiteX2379" fmla="*/ 969541 w 2133600"/>
              <a:gd name="connsiteY2379" fmla="*/ 162987 h 4805680"/>
              <a:gd name="connsiteX2380" fmla="*/ 968711 w 2133600"/>
              <a:gd name="connsiteY2380" fmla="*/ 157950 h 4805680"/>
              <a:gd name="connsiteX2381" fmla="*/ 963634 w 2133600"/>
              <a:gd name="connsiteY2381" fmla="*/ 159732 h 4805680"/>
              <a:gd name="connsiteX2382" fmla="*/ 959574 w 2133600"/>
              <a:gd name="connsiteY2382" fmla="*/ 157492 h 4805680"/>
              <a:gd name="connsiteX2383" fmla="*/ 966219 w 2133600"/>
              <a:gd name="connsiteY2383" fmla="*/ 157492 h 4805680"/>
              <a:gd name="connsiteX2384" fmla="*/ 966219 w 2133600"/>
              <a:gd name="connsiteY2384" fmla="*/ 153829 h 4805680"/>
              <a:gd name="connsiteX2385" fmla="*/ 959574 w 2133600"/>
              <a:gd name="connsiteY2385" fmla="*/ 153829 h 4805680"/>
              <a:gd name="connsiteX2386" fmla="*/ 959574 w 2133600"/>
              <a:gd name="connsiteY2386" fmla="*/ 150166 h 4805680"/>
              <a:gd name="connsiteX2387" fmla="*/ 966219 w 2133600"/>
              <a:gd name="connsiteY2387" fmla="*/ 150166 h 4805680"/>
              <a:gd name="connsiteX2388" fmla="*/ 962897 w 2133600"/>
              <a:gd name="connsiteY2388" fmla="*/ 148334 h 4805680"/>
              <a:gd name="connsiteX2389" fmla="*/ 959574 w 2133600"/>
              <a:gd name="connsiteY2389" fmla="*/ 146503 h 4805680"/>
              <a:gd name="connsiteX2390" fmla="*/ 966219 w 2133600"/>
              <a:gd name="connsiteY2390" fmla="*/ 146503 h 4805680"/>
              <a:gd name="connsiteX2391" fmla="*/ 966219 w 2133600"/>
              <a:gd name="connsiteY2391" fmla="*/ 142840 h 4805680"/>
              <a:gd name="connsiteX2392" fmla="*/ 966219 w 2133600"/>
              <a:gd name="connsiteY2392" fmla="*/ 139176 h 4805680"/>
              <a:gd name="connsiteX2393" fmla="*/ 966219 w 2133600"/>
              <a:gd name="connsiteY2393" fmla="*/ 135513 h 4805680"/>
              <a:gd name="connsiteX2394" fmla="*/ 972864 w 2133600"/>
              <a:gd name="connsiteY2394" fmla="*/ 135513 h 4805680"/>
              <a:gd name="connsiteX2395" fmla="*/ 966219 w 2133600"/>
              <a:gd name="connsiteY2395" fmla="*/ 131850 h 4805680"/>
              <a:gd name="connsiteX2396" fmla="*/ 959574 w 2133600"/>
              <a:gd name="connsiteY2396" fmla="*/ 135513 h 4805680"/>
              <a:gd name="connsiteX2397" fmla="*/ 959574 w 2133600"/>
              <a:gd name="connsiteY2397" fmla="*/ 131850 h 4805680"/>
              <a:gd name="connsiteX2398" fmla="*/ 959574 w 2133600"/>
              <a:gd name="connsiteY2398" fmla="*/ 128187 h 4805680"/>
              <a:gd name="connsiteX2399" fmla="*/ 952929 w 2133600"/>
              <a:gd name="connsiteY2399" fmla="*/ 128187 h 4805680"/>
              <a:gd name="connsiteX2400" fmla="*/ 952929 w 2133600"/>
              <a:gd name="connsiteY2400" fmla="*/ 124524 h 4805680"/>
              <a:gd name="connsiteX2401" fmla="*/ 946283 w 2133600"/>
              <a:gd name="connsiteY2401" fmla="*/ 124524 h 4805680"/>
              <a:gd name="connsiteX2402" fmla="*/ 952929 w 2133600"/>
              <a:gd name="connsiteY2402" fmla="*/ 128187 h 4805680"/>
              <a:gd name="connsiteX2403" fmla="*/ 946283 w 2133600"/>
              <a:gd name="connsiteY2403" fmla="*/ 128187 h 4805680"/>
              <a:gd name="connsiteX2404" fmla="*/ 952929 w 2133600"/>
              <a:gd name="connsiteY2404" fmla="*/ 131850 h 4805680"/>
              <a:gd name="connsiteX2405" fmla="*/ 946283 w 2133600"/>
              <a:gd name="connsiteY2405" fmla="*/ 131850 h 4805680"/>
              <a:gd name="connsiteX2406" fmla="*/ 939638 w 2133600"/>
              <a:gd name="connsiteY2406" fmla="*/ 131850 h 4805680"/>
              <a:gd name="connsiteX2407" fmla="*/ 939638 w 2133600"/>
              <a:gd name="connsiteY2407" fmla="*/ 135513 h 4805680"/>
              <a:gd name="connsiteX2408" fmla="*/ 939638 w 2133600"/>
              <a:gd name="connsiteY2408" fmla="*/ 139176 h 4805680"/>
              <a:gd name="connsiteX2409" fmla="*/ 932994 w 2133600"/>
              <a:gd name="connsiteY2409" fmla="*/ 142840 h 4805680"/>
              <a:gd name="connsiteX2410" fmla="*/ 919704 w 2133600"/>
              <a:gd name="connsiteY2410" fmla="*/ 153829 h 4805680"/>
              <a:gd name="connsiteX2411" fmla="*/ 916382 w 2133600"/>
              <a:gd name="connsiteY2411" fmla="*/ 157492 h 4805680"/>
              <a:gd name="connsiteX2412" fmla="*/ 913059 w 2133600"/>
              <a:gd name="connsiteY2412" fmla="*/ 161155 h 4805680"/>
              <a:gd name="connsiteX2413" fmla="*/ 906415 w 2133600"/>
              <a:gd name="connsiteY2413" fmla="*/ 157492 h 4805680"/>
              <a:gd name="connsiteX2414" fmla="*/ 909737 w 2133600"/>
              <a:gd name="connsiteY2414" fmla="*/ 155661 h 4805680"/>
              <a:gd name="connsiteX2415" fmla="*/ 913059 w 2133600"/>
              <a:gd name="connsiteY2415" fmla="*/ 153829 h 4805680"/>
              <a:gd name="connsiteX2416" fmla="*/ 909737 w 2133600"/>
              <a:gd name="connsiteY2416" fmla="*/ 153829 h 4805680"/>
              <a:gd name="connsiteX2417" fmla="*/ 899770 w 2133600"/>
              <a:gd name="connsiteY2417" fmla="*/ 153829 h 4805680"/>
              <a:gd name="connsiteX2418" fmla="*/ 899770 w 2133600"/>
              <a:gd name="connsiteY2418" fmla="*/ 150166 h 4805680"/>
              <a:gd name="connsiteX2419" fmla="*/ 899770 w 2133600"/>
              <a:gd name="connsiteY2419" fmla="*/ 146503 h 4805680"/>
              <a:gd name="connsiteX2420" fmla="*/ 899770 w 2133600"/>
              <a:gd name="connsiteY2420" fmla="*/ 142840 h 4805680"/>
              <a:gd name="connsiteX2421" fmla="*/ 906415 w 2133600"/>
              <a:gd name="connsiteY2421" fmla="*/ 148334 h 4805680"/>
              <a:gd name="connsiteX2422" fmla="*/ 913059 w 2133600"/>
              <a:gd name="connsiteY2422" fmla="*/ 142840 h 4805680"/>
              <a:gd name="connsiteX2423" fmla="*/ 919704 w 2133600"/>
              <a:gd name="connsiteY2423" fmla="*/ 150166 h 4805680"/>
              <a:gd name="connsiteX2424" fmla="*/ 919704 w 2133600"/>
              <a:gd name="connsiteY2424" fmla="*/ 146503 h 4805680"/>
              <a:gd name="connsiteX2425" fmla="*/ 926349 w 2133600"/>
              <a:gd name="connsiteY2425" fmla="*/ 142840 h 4805680"/>
              <a:gd name="connsiteX2426" fmla="*/ 919704 w 2133600"/>
              <a:gd name="connsiteY2426" fmla="*/ 142840 h 4805680"/>
              <a:gd name="connsiteX2427" fmla="*/ 913059 w 2133600"/>
              <a:gd name="connsiteY2427" fmla="*/ 139176 h 4805680"/>
              <a:gd name="connsiteX2428" fmla="*/ 906415 w 2133600"/>
              <a:gd name="connsiteY2428" fmla="*/ 139176 h 4805680"/>
              <a:gd name="connsiteX2429" fmla="*/ 899770 w 2133600"/>
              <a:gd name="connsiteY2429" fmla="*/ 135513 h 4805680"/>
              <a:gd name="connsiteX2430" fmla="*/ 906415 w 2133600"/>
              <a:gd name="connsiteY2430" fmla="*/ 131850 h 4805680"/>
              <a:gd name="connsiteX2431" fmla="*/ 913059 w 2133600"/>
              <a:gd name="connsiteY2431" fmla="*/ 128187 h 4805680"/>
              <a:gd name="connsiteX2432" fmla="*/ 913059 w 2133600"/>
              <a:gd name="connsiteY2432" fmla="*/ 124524 h 4805680"/>
              <a:gd name="connsiteX2433" fmla="*/ 919704 w 2133600"/>
              <a:gd name="connsiteY2433" fmla="*/ 128187 h 4805680"/>
              <a:gd name="connsiteX2434" fmla="*/ 919704 w 2133600"/>
              <a:gd name="connsiteY2434" fmla="*/ 124524 h 4805680"/>
              <a:gd name="connsiteX2435" fmla="*/ 913059 w 2133600"/>
              <a:gd name="connsiteY2435" fmla="*/ 124524 h 4805680"/>
              <a:gd name="connsiteX2436" fmla="*/ 913059 w 2133600"/>
              <a:gd name="connsiteY2436" fmla="*/ 120860 h 4805680"/>
              <a:gd name="connsiteX2437" fmla="*/ 909737 w 2133600"/>
              <a:gd name="connsiteY2437" fmla="*/ 124524 h 4805680"/>
              <a:gd name="connsiteX2438" fmla="*/ 906415 w 2133600"/>
              <a:gd name="connsiteY2438" fmla="*/ 120860 h 4805680"/>
              <a:gd name="connsiteX2439" fmla="*/ 906415 w 2133600"/>
              <a:gd name="connsiteY2439" fmla="*/ 117196 h 4805680"/>
              <a:gd name="connsiteX2440" fmla="*/ 913059 w 2133600"/>
              <a:gd name="connsiteY2440" fmla="*/ 117196 h 4805680"/>
              <a:gd name="connsiteX2441" fmla="*/ 906415 w 2133600"/>
              <a:gd name="connsiteY2441" fmla="*/ 113533 h 4805680"/>
              <a:gd name="connsiteX2442" fmla="*/ 913059 w 2133600"/>
              <a:gd name="connsiteY2442" fmla="*/ 113533 h 4805680"/>
              <a:gd name="connsiteX2443" fmla="*/ 913059 w 2133600"/>
              <a:gd name="connsiteY2443" fmla="*/ 106207 h 4805680"/>
              <a:gd name="connsiteX2444" fmla="*/ 906415 w 2133600"/>
              <a:gd name="connsiteY2444" fmla="*/ 102544 h 4805680"/>
              <a:gd name="connsiteX2445" fmla="*/ 913059 w 2133600"/>
              <a:gd name="connsiteY2445" fmla="*/ 91554 h 4805680"/>
              <a:gd name="connsiteX2446" fmla="*/ 909737 w 2133600"/>
              <a:gd name="connsiteY2446" fmla="*/ 89723 h 4805680"/>
              <a:gd name="connsiteX2447" fmla="*/ 906415 w 2133600"/>
              <a:gd name="connsiteY2447" fmla="*/ 87891 h 4805680"/>
              <a:gd name="connsiteX2448" fmla="*/ 913059 w 2133600"/>
              <a:gd name="connsiteY2448" fmla="*/ 87891 h 4805680"/>
              <a:gd name="connsiteX2449" fmla="*/ 913059 w 2133600"/>
              <a:gd name="connsiteY2449" fmla="*/ 84228 h 4805680"/>
              <a:gd name="connsiteX2450" fmla="*/ 916382 w 2133600"/>
              <a:gd name="connsiteY2450" fmla="*/ 87891 h 4805680"/>
              <a:gd name="connsiteX2451" fmla="*/ 919704 w 2133600"/>
              <a:gd name="connsiteY2451" fmla="*/ 87891 h 4805680"/>
              <a:gd name="connsiteX2452" fmla="*/ 919704 w 2133600"/>
              <a:gd name="connsiteY2452" fmla="*/ 80565 h 4805680"/>
              <a:gd name="connsiteX2453" fmla="*/ 926349 w 2133600"/>
              <a:gd name="connsiteY2453" fmla="*/ 80565 h 4805680"/>
              <a:gd name="connsiteX2454" fmla="*/ 913059 w 2133600"/>
              <a:gd name="connsiteY2454" fmla="*/ 76902 h 4805680"/>
              <a:gd name="connsiteX2455" fmla="*/ 919704 w 2133600"/>
              <a:gd name="connsiteY2455" fmla="*/ 73239 h 4805680"/>
              <a:gd name="connsiteX2456" fmla="*/ 913059 w 2133600"/>
              <a:gd name="connsiteY2456" fmla="*/ 73239 h 4805680"/>
              <a:gd name="connsiteX2457" fmla="*/ 913059 w 2133600"/>
              <a:gd name="connsiteY2457" fmla="*/ 65911 h 4805680"/>
              <a:gd name="connsiteX2458" fmla="*/ 909737 w 2133600"/>
              <a:gd name="connsiteY2458" fmla="*/ 69574 h 4805680"/>
              <a:gd name="connsiteX2459" fmla="*/ 899770 w 2133600"/>
              <a:gd name="connsiteY2459" fmla="*/ 73239 h 4805680"/>
              <a:gd name="connsiteX2460" fmla="*/ 906415 w 2133600"/>
              <a:gd name="connsiteY2460" fmla="*/ 76902 h 4805680"/>
              <a:gd name="connsiteX2461" fmla="*/ 906415 w 2133600"/>
              <a:gd name="connsiteY2461" fmla="*/ 80565 h 4805680"/>
              <a:gd name="connsiteX2462" fmla="*/ 903092 w 2133600"/>
              <a:gd name="connsiteY2462" fmla="*/ 82396 h 4805680"/>
              <a:gd name="connsiteX2463" fmla="*/ 899770 w 2133600"/>
              <a:gd name="connsiteY2463" fmla="*/ 84228 h 4805680"/>
              <a:gd name="connsiteX2464" fmla="*/ 893125 w 2133600"/>
              <a:gd name="connsiteY2464" fmla="*/ 80565 h 4805680"/>
              <a:gd name="connsiteX2465" fmla="*/ 899770 w 2133600"/>
              <a:gd name="connsiteY2465" fmla="*/ 91554 h 4805680"/>
              <a:gd name="connsiteX2466" fmla="*/ 893125 w 2133600"/>
              <a:gd name="connsiteY2466" fmla="*/ 91554 h 4805680"/>
              <a:gd name="connsiteX2467" fmla="*/ 893125 w 2133600"/>
              <a:gd name="connsiteY2467" fmla="*/ 95218 h 4805680"/>
              <a:gd name="connsiteX2468" fmla="*/ 886481 w 2133600"/>
              <a:gd name="connsiteY2468" fmla="*/ 95218 h 4805680"/>
              <a:gd name="connsiteX2469" fmla="*/ 886481 w 2133600"/>
              <a:gd name="connsiteY2469" fmla="*/ 102544 h 4805680"/>
              <a:gd name="connsiteX2470" fmla="*/ 879836 w 2133600"/>
              <a:gd name="connsiteY2470" fmla="*/ 102544 h 4805680"/>
              <a:gd name="connsiteX2471" fmla="*/ 886481 w 2133600"/>
              <a:gd name="connsiteY2471" fmla="*/ 106207 h 4805680"/>
              <a:gd name="connsiteX2472" fmla="*/ 879836 w 2133600"/>
              <a:gd name="connsiteY2472" fmla="*/ 109870 h 4805680"/>
              <a:gd name="connsiteX2473" fmla="*/ 883158 w 2133600"/>
              <a:gd name="connsiteY2473" fmla="*/ 113533 h 4805680"/>
              <a:gd name="connsiteX2474" fmla="*/ 886481 w 2133600"/>
              <a:gd name="connsiteY2474" fmla="*/ 120860 h 4805680"/>
              <a:gd name="connsiteX2475" fmla="*/ 879836 w 2133600"/>
              <a:gd name="connsiteY2475" fmla="*/ 119028 h 4805680"/>
              <a:gd name="connsiteX2476" fmla="*/ 873191 w 2133600"/>
              <a:gd name="connsiteY2476" fmla="*/ 117196 h 4805680"/>
              <a:gd name="connsiteX2477" fmla="*/ 876514 w 2133600"/>
              <a:gd name="connsiteY2477" fmla="*/ 120860 h 4805680"/>
              <a:gd name="connsiteX2478" fmla="*/ 879836 w 2133600"/>
              <a:gd name="connsiteY2478" fmla="*/ 124524 h 4805680"/>
              <a:gd name="connsiteX2479" fmla="*/ 873191 w 2133600"/>
              <a:gd name="connsiteY2479" fmla="*/ 120860 h 4805680"/>
              <a:gd name="connsiteX2480" fmla="*/ 873191 w 2133600"/>
              <a:gd name="connsiteY2480" fmla="*/ 124524 h 4805680"/>
              <a:gd name="connsiteX2481" fmla="*/ 873191 w 2133600"/>
              <a:gd name="connsiteY2481" fmla="*/ 128187 h 4805680"/>
              <a:gd name="connsiteX2482" fmla="*/ 866546 w 2133600"/>
              <a:gd name="connsiteY2482" fmla="*/ 131850 h 4805680"/>
              <a:gd name="connsiteX2483" fmla="*/ 873191 w 2133600"/>
              <a:gd name="connsiteY2483" fmla="*/ 131850 h 4805680"/>
              <a:gd name="connsiteX2484" fmla="*/ 873191 w 2133600"/>
              <a:gd name="connsiteY2484" fmla="*/ 135513 h 4805680"/>
              <a:gd name="connsiteX2485" fmla="*/ 866546 w 2133600"/>
              <a:gd name="connsiteY2485" fmla="*/ 135513 h 4805680"/>
              <a:gd name="connsiteX2486" fmla="*/ 866546 w 2133600"/>
              <a:gd name="connsiteY2486" fmla="*/ 139176 h 4805680"/>
              <a:gd name="connsiteX2487" fmla="*/ 873191 w 2133600"/>
              <a:gd name="connsiteY2487" fmla="*/ 139176 h 4805680"/>
              <a:gd name="connsiteX2488" fmla="*/ 869869 w 2133600"/>
              <a:gd name="connsiteY2488" fmla="*/ 141008 h 4805680"/>
              <a:gd name="connsiteX2489" fmla="*/ 866546 w 2133600"/>
              <a:gd name="connsiteY2489" fmla="*/ 142840 h 4805680"/>
              <a:gd name="connsiteX2490" fmla="*/ 873191 w 2133600"/>
              <a:gd name="connsiteY2490" fmla="*/ 142840 h 4805680"/>
              <a:gd name="connsiteX2491" fmla="*/ 866546 w 2133600"/>
              <a:gd name="connsiteY2491" fmla="*/ 148334 h 4805680"/>
              <a:gd name="connsiteX2492" fmla="*/ 866546 w 2133600"/>
              <a:gd name="connsiteY2492" fmla="*/ 153829 h 4805680"/>
              <a:gd name="connsiteX2493" fmla="*/ 866546 w 2133600"/>
              <a:gd name="connsiteY2493" fmla="*/ 161155 h 4805680"/>
              <a:gd name="connsiteX2494" fmla="*/ 859900 w 2133600"/>
              <a:gd name="connsiteY2494" fmla="*/ 164819 h 4805680"/>
              <a:gd name="connsiteX2495" fmla="*/ 859900 w 2133600"/>
              <a:gd name="connsiteY2495" fmla="*/ 168482 h 4805680"/>
              <a:gd name="connsiteX2496" fmla="*/ 859900 w 2133600"/>
              <a:gd name="connsiteY2496" fmla="*/ 172145 h 4805680"/>
              <a:gd name="connsiteX2497" fmla="*/ 859900 w 2133600"/>
              <a:gd name="connsiteY2497" fmla="*/ 175809 h 4805680"/>
              <a:gd name="connsiteX2498" fmla="*/ 859900 w 2133600"/>
              <a:gd name="connsiteY2498" fmla="*/ 181304 h 4805680"/>
              <a:gd name="connsiteX2499" fmla="*/ 859900 w 2133600"/>
              <a:gd name="connsiteY2499" fmla="*/ 186799 h 4805680"/>
              <a:gd name="connsiteX2500" fmla="*/ 853255 w 2133600"/>
              <a:gd name="connsiteY2500" fmla="*/ 186799 h 4805680"/>
              <a:gd name="connsiteX2501" fmla="*/ 853255 w 2133600"/>
              <a:gd name="connsiteY2501" fmla="*/ 190462 h 4805680"/>
              <a:gd name="connsiteX2502" fmla="*/ 856578 w 2133600"/>
              <a:gd name="connsiteY2502" fmla="*/ 194125 h 4805680"/>
              <a:gd name="connsiteX2503" fmla="*/ 859900 w 2133600"/>
              <a:gd name="connsiteY2503" fmla="*/ 197788 h 4805680"/>
              <a:gd name="connsiteX2504" fmla="*/ 853255 w 2133600"/>
              <a:gd name="connsiteY2504" fmla="*/ 197788 h 4805680"/>
              <a:gd name="connsiteX2505" fmla="*/ 853255 w 2133600"/>
              <a:gd name="connsiteY2505" fmla="*/ 201451 h 4805680"/>
              <a:gd name="connsiteX2506" fmla="*/ 853255 w 2133600"/>
              <a:gd name="connsiteY2506" fmla="*/ 205114 h 4805680"/>
              <a:gd name="connsiteX2507" fmla="*/ 853255 w 2133600"/>
              <a:gd name="connsiteY2507" fmla="*/ 208778 h 4805680"/>
              <a:gd name="connsiteX2508" fmla="*/ 849933 w 2133600"/>
              <a:gd name="connsiteY2508" fmla="*/ 212441 h 4805680"/>
              <a:gd name="connsiteX2509" fmla="*/ 851594 w 2133600"/>
              <a:gd name="connsiteY2509" fmla="*/ 214272 h 4805680"/>
              <a:gd name="connsiteX2510" fmla="*/ 853255 w 2133600"/>
              <a:gd name="connsiteY2510" fmla="*/ 216104 h 4805680"/>
              <a:gd name="connsiteX2511" fmla="*/ 846611 w 2133600"/>
              <a:gd name="connsiteY2511" fmla="*/ 216104 h 4805680"/>
              <a:gd name="connsiteX2512" fmla="*/ 853255 w 2133600"/>
              <a:gd name="connsiteY2512" fmla="*/ 219767 h 4805680"/>
              <a:gd name="connsiteX2513" fmla="*/ 846611 w 2133600"/>
              <a:gd name="connsiteY2513" fmla="*/ 219767 h 4805680"/>
              <a:gd name="connsiteX2514" fmla="*/ 846611 w 2133600"/>
              <a:gd name="connsiteY2514" fmla="*/ 223430 h 4805680"/>
              <a:gd name="connsiteX2515" fmla="*/ 846611 w 2133600"/>
              <a:gd name="connsiteY2515" fmla="*/ 230757 h 4805680"/>
              <a:gd name="connsiteX2516" fmla="*/ 839966 w 2133600"/>
              <a:gd name="connsiteY2516" fmla="*/ 230757 h 4805680"/>
              <a:gd name="connsiteX2517" fmla="*/ 839966 w 2133600"/>
              <a:gd name="connsiteY2517" fmla="*/ 234421 h 4805680"/>
              <a:gd name="connsiteX2518" fmla="*/ 839966 w 2133600"/>
              <a:gd name="connsiteY2518" fmla="*/ 238084 h 4805680"/>
              <a:gd name="connsiteX2519" fmla="*/ 833321 w 2133600"/>
              <a:gd name="connsiteY2519" fmla="*/ 238084 h 4805680"/>
              <a:gd name="connsiteX2520" fmla="*/ 839966 w 2133600"/>
              <a:gd name="connsiteY2520" fmla="*/ 241747 h 4805680"/>
              <a:gd name="connsiteX2521" fmla="*/ 826676 w 2133600"/>
              <a:gd name="connsiteY2521" fmla="*/ 249073 h 4805680"/>
              <a:gd name="connsiteX2522" fmla="*/ 833321 w 2133600"/>
              <a:gd name="connsiteY2522" fmla="*/ 249073 h 4805680"/>
              <a:gd name="connsiteX2523" fmla="*/ 836643 w 2133600"/>
              <a:gd name="connsiteY2523" fmla="*/ 260063 h 4805680"/>
              <a:gd name="connsiteX2524" fmla="*/ 833321 w 2133600"/>
              <a:gd name="connsiteY2524" fmla="*/ 271052 h 4805680"/>
              <a:gd name="connsiteX2525" fmla="*/ 826676 w 2133600"/>
              <a:gd name="connsiteY2525" fmla="*/ 271052 h 4805680"/>
              <a:gd name="connsiteX2526" fmla="*/ 829999 w 2133600"/>
              <a:gd name="connsiteY2526" fmla="*/ 274716 h 4805680"/>
              <a:gd name="connsiteX2527" fmla="*/ 833321 w 2133600"/>
              <a:gd name="connsiteY2527" fmla="*/ 278380 h 4805680"/>
              <a:gd name="connsiteX2528" fmla="*/ 826676 w 2133600"/>
              <a:gd name="connsiteY2528" fmla="*/ 274716 h 4805680"/>
              <a:gd name="connsiteX2529" fmla="*/ 826676 w 2133600"/>
              <a:gd name="connsiteY2529" fmla="*/ 285706 h 4805680"/>
              <a:gd name="connsiteX2530" fmla="*/ 826676 w 2133600"/>
              <a:gd name="connsiteY2530" fmla="*/ 293032 h 4805680"/>
              <a:gd name="connsiteX2531" fmla="*/ 826676 w 2133600"/>
              <a:gd name="connsiteY2531" fmla="*/ 296695 h 4805680"/>
              <a:gd name="connsiteX2532" fmla="*/ 820032 w 2133600"/>
              <a:gd name="connsiteY2532" fmla="*/ 296695 h 4805680"/>
              <a:gd name="connsiteX2533" fmla="*/ 820032 w 2133600"/>
              <a:gd name="connsiteY2533" fmla="*/ 300359 h 4805680"/>
              <a:gd name="connsiteX2534" fmla="*/ 826676 w 2133600"/>
              <a:gd name="connsiteY2534" fmla="*/ 304022 h 4805680"/>
              <a:gd name="connsiteX2535" fmla="*/ 820032 w 2133600"/>
              <a:gd name="connsiteY2535" fmla="*/ 311348 h 4805680"/>
              <a:gd name="connsiteX2536" fmla="*/ 820032 w 2133600"/>
              <a:gd name="connsiteY2536" fmla="*/ 315011 h 4805680"/>
              <a:gd name="connsiteX2537" fmla="*/ 820032 w 2133600"/>
              <a:gd name="connsiteY2537" fmla="*/ 318674 h 4805680"/>
              <a:gd name="connsiteX2538" fmla="*/ 820032 w 2133600"/>
              <a:gd name="connsiteY2538" fmla="*/ 322339 h 4805680"/>
              <a:gd name="connsiteX2539" fmla="*/ 820032 w 2133600"/>
              <a:gd name="connsiteY2539" fmla="*/ 326002 h 4805680"/>
              <a:gd name="connsiteX2540" fmla="*/ 820032 w 2133600"/>
              <a:gd name="connsiteY2540" fmla="*/ 329665 h 4805680"/>
              <a:gd name="connsiteX2541" fmla="*/ 813387 w 2133600"/>
              <a:gd name="connsiteY2541" fmla="*/ 329665 h 4805680"/>
              <a:gd name="connsiteX2542" fmla="*/ 820032 w 2133600"/>
              <a:gd name="connsiteY2542" fmla="*/ 333328 h 4805680"/>
              <a:gd name="connsiteX2543" fmla="*/ 820032 w 2133600"/>
              <a:gd name="connsiteY2543" fmla="*/ 336991 h 4805680"/>
              <a:gd name="connsiteX2544" fmla="*/ 813387 w 2133600"/>
              <a:gd name="connsiteY2544" fmla="*/ 336991 h 4805680"/>
              <a:gd name="connsiteX2545" fmla="*/ 806742 w 2133600"/>
              <a:gd name="connsiteY2545" fmla="*/ 342486 h 4805680"/>
              <a:gd name="connsiteX2546" fmla="*/ 806742 w 2133600"/>
              <a:gd name="connsiteY2546" fmla="*/ 347981 h 4805680"/>
              <a:gd name="connsiteX2547" fmla="*/ 806742 w 2133600"/>
              <a:gd name="connsiteY2547" fmla="*/ 351644 h 4805680"/>
              <a:gd name="connsiteX2548" fmla="*/ 800098 w 2133600"/>
              <a:gd name="connsiteY2548" fmla="*/ 347981 h 4805680"/>
              <a:gd name="connsiteX2549" fmla="*/ 806742 w 2133600"/>
              <a:gd name="connsiteY2549" fmla="*/ 355307 h 4805680"/>
              <a:gd name="connsiteX2550" fmla="*/ 806742 w 2133600"/>
              <a:gd name="connsiteY2550" fmla="*/ 366297 h 4805680"/>
              <a:gd name="connsiteX2551" fmla="*/ 800098 w 2133600"/>
              <a:gd name="connsiteY2551" fmla="*/ 366297 h 4805680"/>
              <a:gd name="connsiteX2552" fmla="*/ 800098 w 2133600"/>
              <a:gd name="connsiteY2552" fmla="*/ 373623 h 4805680"/>
              <a:gd name="connsiteX2553" fmla="*/ 800098 w 2133600"/>
              <a:gd name="connsiteY2553" fmla="*/ 377287 h 4805680"/>
              <a:gd name="connsiteX2554" fmla="*/ 793453 w 2133600"/>
              <a:gd name="connsiteY2554" fmla="*/ 380950 h 4805680"/>
              <a:gd name="connsiteX2555" fmla="*/ 800098 w 2133600"/>
              <a:gd name="connsiteY2555" fmla="*/ 384613 h 4805680"/>
              <a:gd name="connsiteX2556" fmla="*/ 793453 w 2133600"/>
              <a:gd name="connsiteY2556" fmla="*/ 388276 h 4805680"/>
              <a:gd name="connsiteX2557" fmla="*/ 793453 w 2133600"/>
              <a:gd name="connsiteY2557" fmla="*/ 391940 h 4805680"/>
              <a:gd name="connsiteX2558" fmla="*/ 793453 w 2133600"/>
              <a:gd name="connsiteY2558" fmla="*/ 395603 h 4805680"/>
              <a:gd name="connsiteX2559" fmla="*/ 793453 w 2133600"/>
              <a:gd name="connsiteY2559" fmla="*/ 399266 h 4805680"/>
              <a:gd name="connsiteX2560" fmla="*/ 793453 w 2133600"/>
              <a:gd name="connsiteY2560" fmla="*/ 402929 h 4805680"/>
              <a:gd name="connsiteX2561" fmla="*/ 793453 w 2133600"/>
              <a:gd name="connsiteY2561" fmla="*/ 406592 h 4805680"/>
              <a:gd name="connsiteX2562" fmla="*/ 793453 w 2133600"/>
              <a:gd name="connsiteY2562" fmla="*/ 417582 h 4805680"/>
              <a:gd name="connsiteX2563" fmla="*/ 790131 w 2133600"/>
              <a:gd name="connsiteY2563" fmla="*/ 419414 h 4805680"/>
              <a:gd name="connsiteX2564" fmla="*/ 786808 w 2133600"/>
              <a:gd name="connsiteY2564" fmla="*/ 421246 h 4805680"/>
              <a:gd name="connsiteX2565" fmla="*/ 793453 w 2133600"/>
              <a:gd name="connsiteY2565" fmla="*/ 421246 h 4805680"/>
              <a:gd name="connsiteX2566" fmla="*/ 786808 w 2133600"/>
              <a:gd name="connsiteY2566" fmla="*/ 424909 h 4805680"/>
              <a:gd name="connsiteX2567" fmla="*/ 786808 w 2133600"/>
              <a:gd name="connsiteY2567" fmla="*/ 428572 h 4805680"/>
              <a:gd name="connsiteX2568" fmla="*/ 786808 w 2133600"/>
              <a:gd name="connsiteY2568" fmla="*/ 432235 h 4805680"/>
              <a:gd name="connsiteX2569" fmla="*/ 780163 w 2133600"/>
              <a:gd name="connsiteY2569" fmla="*/ 432235 h 4805680"/>
              <a:gd name="connsiteX2570" fmla="*/ 780163 w 2133600"/>
              <a:gd name="connsiteY2570" fmla="*/ 439562 h 4805680"/>
              <a:gd name="connsiteX2571" fmla="*/ 780163 w 2133600"/>
              <a:gd name="connsiteY2571" fmla="*/ 443225 h 4805680"/>
              <a:gd name="connsiteX2572" fmla="*/ 780163 w 2133600"/>
              <a:gd name="connsiteY2572" fmla="*/ 450551 h 4805680"/>
              <a:gd name="connsiteX2573" fmla="*/ 773519 w 2133600"/>
              <a:gd name="connsiteY2573" fmla="*/ 450551 h 4805680"/>
              <a:gd name="connsiteX2574" fmla="*/ 773519 w 2133600"/>
              <a:gd name="connsiteY2574" fmla="*/ 454214 h 4805680"/>
              <a:gd name="connsiteX2575" fmla="*/ 773519 w 2133600"/>
              <a:gd name="connsiteY2575" fmla="*/ 457878 h 4805680"/>
              <a:gd name="connsiteX2576" fmla="*/ 773519 w 2133600"/>
              <a:gd name="connsiteY2576" fmla="*/ 465205 h 4805680"/>
              <a:gd name="connsiteX2577" fmla="*/ 780163 w 2133600"/>
              <a:gd name="connsiteY2577" fmla="*/ 472531 h 4805680"/>
              <a:gd name="connsiteX2578" fmla="*/ 780163 w 2133600"/>
              <a:gd name="connsiteY2578" fmla="*/ 479858 h 4805680"/>
              <a:gd name="connsiteX2579" fmla="*/ 773519 w 2133600"/>
              <a:gd name="connsiteY2579" fmla="*/ 481689 h 4805680"/>
              <a:gd name="connsiteX2580" fmla="*/ 766872 w 2133600"/>
              <a:gd name="connsiteY2580" fmla="*/ 483521 h 4805680"/>
              <a:gd name="connsiteX2581" fmla="*/ 760228 w 2133600"/>
              <a:gd name="connsiteY2581" fmla="*/ 479858 h 4805680"/>
              <a:gd name="connsiteX2582" fmla="*/ 760228 w 2133600"/>
              <a:gd name="connsiteY2582" fmla="*/ 483521 h 4805680"/>
              <a:gd name="connsiteX2583" fmla="*/ 753583 w 2133600"/>
              <a:gd name="connsiteY2583" fmla="*/ 487184 h 4805680"/>
              <a:gd name="connsiteX2584" fmla="*/ 753583 w 2133600"/>
              <a:gd name="connsiteY2584" fmla="*/ 490847 h 4805680"/>
              <a:gd name="connsiteX2585" fmla="*/ 753583 w 2133600"/>
              <a:gd name="connsiteY2585" fmla="*/ 494510 h 4805680"/>
              <a:gd name="connsiteX2586" fmla="*/ 753583 w 2133600"/>
              <a:gd name="connsiteY2586" fmla="*/ 498173 h 4805680"/>
              <a:gd name="connsiteX2587" fmla="*/ 753583 w 2133600"/>
              <a:gd name="connsiteY2587" fmla="*/ 501837 h 4805680"/>
              <a:gd name="connsiteX2588" fmla="*/ 750260 w 2133600"/>
              <a:gd name="connsiteY2588" fmla="*/ 503668 h 4805680"/>
              <a:gd name="connsiteX2589" fmla="*/ 746938 w 2133600"/>
              <a:gd name="connsiteY2589" fmla="*/ 505500 h 4805680"/>
              <a:gd name="connsiteX2590" fmla="*/ 753583 w 2133600"/>
              <a:gd name="connsiteY2590" fmla="*/ 505500 h 4805680"/>
              <a:gd name="connsiteX2591" fmla="*/ 760228 w 2133600"/>
              <a:gd name="connsiteY2591" fmla="*/ 505500 h 4805680"/>
              <a:gd name="connsiteX2592" fmla="*/ 766872 w 2133600"/>
              <a:gd name="connsiteY2592" fmla="*/ 512827 h 4805680"/>
              <a:gd name="connsiteX2593" fmla="*/ 773519 w 2133600"/>
              <a:gd name="connsiteY2593" fmla="*/ 512827 h 4805680"/>
              <a:gd name="connsiteX2594" fmla="*/ 773519 w 2133600"/>
              <a:gd name="connsiteY2594" fmla="*/ 516490 h 4805680"/>
              <a:gd name="connsiteX2595" fmla="*/ 770195 w 2133600"/>
              <a:gd name="connsiteY2595" fmla="*/ 516490 h 4805680"/>
              <a:gd name="connsiteX2596" fmla="*/ 766872 w 2133600"/>
              <a:gd name="connsiteY2596" fmla="*/ 516490 h 4805680"/>
              <a:gd name="connsiteX2597" fmla="*/ 773519 w 2133600"/>
              <a:gd name="connsiteY2597" fmla="*/ 518322 h 4805680"/>
              <a:gd name="connsiteX2598" fmla="*/ 766872 w 2133600"/>
              <a:gd name="connsiteY2598" fmla="*/ 520153 h 4805680"/>
              <a:gd name="connsiteX2599" fmla="*/ 760228 w 2133600"/>
              <a:gd name="connsiteY2599" fmla="*/ 523816 h 4805680"/>
              <a:gd name="connsiteX2600" fmla="*/ 766872 w 2133600"/>
              <a:gd name="connsiteY2600" fmla="*/ 527480 h 4805680"/>
              <a:gd name="connsiteX2601" fmla="*/ 760228 w 2133600"/>
              <a:gd name="connsiteY2601" fmla="*/ 531143 h 4805680"/>
              <a:gd name="connsiteX2602" fmla="*/ 760228 w 2133600"/>
              <a:gd name="connsiteY2602" fmla="*/ 534806 h 4805680"/>
              <a:gd name="connsiteX2603" fmla="*/ 760228 w 2133600"/>
              <a:gd name="connsiteY2603" fmla="*/ 540301 h 4805680"/>
              <a:gd name="connsiteX2604" fmla="*/ 760228 w 2133600"/>
              <a:gd name="connsiteY2604" fmla="*/ 542132 h 4805680"/>
              <a:gd name="connsiteX2605" fmla="*/ 753583 w 2133600"/>
              <a:gd name="connsiteY2605" fmla="*/ 545795 h 4805680"/>
              <a:gd name="connsiteX2606" fmla="*/ 760228 w 2133600"/>
              <a:gd name="connsiteY2606" fmla="*/ 549459 h 4805680"/>
              <a:gd name="connsiteX2607" fmla="*/ 753583 w 2133600"/>
              <a:gd name="connsiteY2607" fmla="*/ 549459 h 4805680"/>
              <a:gd name="connsiteX2608" fmla="*/ 760228 w 2133600"/>
              <a:gd name="connsiteY2608" fmla="*/ 553122 h 4805680"/>
              <a:gd name="connsiteX2609" fmla="*/ 753583 w 2133600"/>
              <a:gd name="connsiteY2609" fmla="*/ 560449 h 4805680"/>
              <a:gd name="connsiteX2610" fmla="*/ 746938 w 2133600"/>
              <a:gd name="connsiteY2610" fmla="*/ 556786 h 4805680"/>
              <a:gd name="connsiteX2611" fmla="*/ 740293 w 2133600"/>
              <a:gd name="connsiteY2611" fmla="*/ 560449 h 4805680"/>
              <a:gd name="connsiteX2612" fmla="*/ 740293 w 2133600"/>
              <a:gd name="connsiteY2612" fmla="*/ 564112 h 4805680"/>
              <a:gd name="connsiteX2613" fmla="*/ 753583 w 2133600"/>
              <a:gd name="connsiteY2613" fmla="*/ 571439 h 4805680"/>
              <a:gd name="connsiteX2614" fmla="*/ 746938 w 2133600"/>
              <a:gd name="connsiteY2614" fmla="*/ 575102 h 4805680"/>
              <a:gd name="connsiteX2615" fmla="*/ 727004 w 2133600"/>
              <a:gd name="connsiteY2615" fmla="*/ 556786 h 4805680"/>
              <a:gd name="connsiteX2616" fmla="*/ 727004 w 2133600"/>
              <a:gd name="connsiteY2616" fmla="*/ 564112 h 4805680"/>
              <a:gd name="connsiteX2617" fmla="*/ 720359 w 2133600"/>
              <a:gd name="connsiteY2617" fmla="*/ 575102 h 4805680"/>
              <a:gd name="connsiteX2618" fmla="*/ 713715 w 2133600"/>
              <a:gd name="connsiteY2618" fmla="*/ 586091 h 4805680"/>
              <a:gd name="connsiteX2619" fmla="*/ 713715 w 2133600"/>
              <a:gd name="connsiteY2619" fmla="*/ 589754 h 4805680"/>
              <a:gd name="connsiteX2620" fmla="*/ 713715 w 2133600"/>
              <a:gd name="connsiteY2620" fmla="*/ 593418 h 4805680"/>
              <a:gd name="connsiteX2621" fmla="*/ 713715 w 2133600"/>
              <a:gd name="connsiteY2621" fmla="*/ 597081 h 4805680"/>
              <a:gd name="connsiteX2622" fmla="*/ 713715 w 2133600"/>
              <a:gd name="connsiteY2622" fmla="*/ 600744 h 4805680"/>
              <a:gd name="connsiteX2623" fmla="*/ 740293 w 2133600"/>
              <a:gd name="connsiteY2623" fmla="*/ 597081 h 4805680"/>
              <a:gd name="connsiteX2624" fmla="*/ 740293 w 2133600"/>
              <a:gd name="connsiteY2624" fmla="*/ 600744 h 4805680"/>
              <a:gd name="connsiteX2625" fmla="*/ 733649 w 2133600"/>
              <a:gd name="connsiteY2625" fmla="*/ 608070 h 4805680"/>
              <a:gd name="connsiteX2626" fmla="*/ 740293 w 2133600"/>
              <a:gd name="connsiteY2626" fmla="*/ 604407 h 4805680"/>
              <a:gd name="connsiteX2627" fmla="*/ 740293 w 2133600"/>
              <a:gd name="connsiteY2627" fmla="*/ 611733 h 4805680"/>
              <a:gd name="connsiteX2628" fmla="*/ 713715 w 2133600"/>
              <a:gd name="connsiteY2628" fmla="*/ 611733 h 4805680"/>
              <a:gd name="connsiteX2629" fmla="*/ 727004 w 2133600"/>
              <a:gd name="connsiteY2629" fmla="*/ 615398 h 4805680"/>
              <a:gd name="connsiteX2630" fmla="*/ 707070 w 2133600"/>
              <a:gd name="connsiteY2630" fmla="*/ 622724 h 4805680"/>
              <a:gd name="connsiteX2631" fmla="*/ 707070 w 2133600"/>
              <a:gd name="connsiteY2631" fmla="*/ 626387 h 4805680"/>
              <a:gd name="connsiteX2632" fmla="*/ 700425 w 2133600"/>
              <a:gd name="connsiteY2632" fmla="*/ 626387 h 4805680"/>
              <a:gd name="connsiteX2633" fmla="*/ 700425 w 2133600"/>
              <a:gd name="connsiteY2633" fmla="*/ 630050 h 4805680"/>
              <a:gd name="connsiteX2634" fmla="*/ 693780 w 2133600"/>
              <a:gd name="connsiteY2634" fmla="*/ 633713 h 4805680"/>
              <a:gd name="connsiteX2635" fmla="*/ 707070 w 2133600"/>
              <a:gd name="connsiteY2635" fmla="*/ 637376 h 4805680"/>
              <a:gd name="connsiteX2636" fmla="*/ 707070 w 2133600"/>
              <a:gd name="connsiteY2636" fmla="*/ 633713 h 4805680"/>
              <a:gd name="connsiteX2637" fmla="*/ 703748 w 2133600"/>
              <a:gd name="connsiteY2637" fmla="*/ 630050 h 4805680"/>
              <a:gd name="connsiteX2638" fmla="*/ 707070 w 2133600"/>
              <a:gd name="connsiteY2638" fmla="*/ 626387 h 4805680"/>
              <a:gd name="connsiteX2639" fmla="*/ 713715 w 2133600"/>
              <a:gd name="connsiteY2639" fmla="*/ 630050 h 4805680"/>
              <a:gd name="connsiteX2640" fmla="*/ 720359 w 2133600"/>
              <a:gd name="connsiteY2640" fmla="*/ 644703 h 4805680"/>
              <a:gd name="connsiteX2641" fmla="*/ 733649 w 2133600"/>
              <a:gd name="connsiteY2641" fmla="*/ 644703 h 4805680"/>
              <a:gd name="connsiteX2642" fmla="*/ 730326 w 2133600"/>
              <a:gd name="connsiteY2642" fmla="*/ 646534 h 4805680"/>
              <a:gd name="connsiteX2643" fmla="*/ 727004 w 2133600"/>
              <a:gd name="connsiteY2643" fmla="*/ 648366 h 4805680"/>
              <a:gd name="connsiteX2644" fmla="*/ 733649 w 2133600"/>
              <a:gd name="connsiteY2644" fmla="*/ 648366 h 4805680"/>
              <a:gd name="connsiteX2645" fmla="*/ 727004 w 2133600"/>
              <a:gd name="connsiteY2645" fmla="*/ 652029 h 4805680"/>
              <a:gd name="connsiteX2646" fmla="*/ 723682 w 2133600"/>
              <a:gd name="connsiteY2646" fmla="*/ 659355 h 4805680"/>
              <a:gd name="connsiteX2647" fmla="*/ 713715 w 2133600"/>
              <a:gd name="connsiteY2647" fmla="*/ 663020 h 4805680"/>
              <a:gd name="connsiteX2648" fmla="*/ 713715 w 2133600"/>
              <a:gd name="connsiteY2648" fmla="*/ 666683 h 4805680"/>
              <a:gd name="connsiteX2649" fmla="*/ 693780 w 2133600"/>
              <a:gd name="connsiteY2649" fmla="*/ 659355 h 4805680"/>
              <a:gd name="connsiteX2650" fmla="*/ 697103 w 2133600"/>
              <a:gd name="connsiteY2650" fmla="*/ 650198 h 4805680"/>
              <a:gd name="connsiteX2651" fmla="*/ 692119 w 2133600"/>
              <a:gd name="connsiteY2651" fmla="*/ 647450 h 4805680"/>
              <a:gd name="connsiteX2652" fmla="*/ 693780 w 2133600"/>
              <a:gd name="connsiteY2652" fmla="*/ 641040 h 4805680"/>
              <a:gd name="connsiteX2653" fmla="*/ 691289 w 2133600"/>
              <a:gd name="connsiteY2653" fmla="*/ 646992 h 4805680"/>
              <a:gd name="connsiteX2654" fmla="*/ 692119 w 2133600"/>
              <a:gd name="connsiteY2654" fmla="*/ 647450 h 4805680"/>
              <a:gd name="connsiteX2655" fmla="*/ 687136 w 2133600"/>
              <a:gd name="connsiteY2655" fmla="*/ 652029 h 4805680"/>
              <a:gd name="connsiteX2656" fmla="*/ 683813 w 2133600"/>
              <a:gd name="connsiteY2656" fmla="*/ 663020 h 4805680"/>
              <a:gd name="connsiteX2657" fmla="*/ 680489 w 2133600"/>
              <a:gd name="connsiteY2657" fmla="*/ 674009 h 4805680"/>
              <a:gd name="connsiteX2658" fmla="*/ 713715 w 2133600"/>
              <a:gd name="connsiteY2658" fmla="*/ 666683 h 4805680"/>
              <a:gd name="connsiteX2659" fmla="*/ 713715 w 2133600"/>
              <a:gd name="connsiteY2659" fmla="*/ 677672 h 4805680"/>
              <a:gd name="connsiteX2660" fmla="*/ 680489 w 2133600"/>
              <a:gd name="connsiteY2660" fmla="*/ 677672 h 4805680"/>
              <a:gd name="connsiteX2661" fmla="*/ 687136 w 2133600"/>
              <a:gd name="connsiteY2661" fmla="*/ 681335 h 4805680"/>
              <a:gd name="connsiteX2662" fmla="*/ 680489 w 2133600"/>
              <a:gd name="connsiteY2662" fmla="*/ 703314 h 4805680"/>
              <a:gd name="connsiteX2663" fmla="*/ 693780 w 2133600"/>
              <a:gd name="connsiteY2663" fmla="*/ 703314 h 4805680"/>
              <a:gd name="connsiteX2664" fmla="*/ 690458 w 2133600"/>
              <a:gd name="connsiteY2664" fmla="*/ 695988 h 4805680"/>
              <a:gd name="connsiteX2665" fmla="*/ 693780 w 2133600"/>
              <a:gd name="connsiteY2665" fmla="*/ 692325 h 4805680"/>
              <a:gd name="connsiteX2666" fmla="*/ 700425 w 2133600"/>
              <a:gd name="connsiteY2666" fmla="*/ 695988 h 4805680"/>
              <a:gd name="connsiteX2667" fmla="*/ 708529 w 2133600"/>
              <a:gd name="connsiteY2667" fmla="*/ 690181 h 4805680"/>
              <a:gd name="connsiteX2668" fmla="*/ 707070 w 2133600"/>
              <a:gd name="connsiteY2668" fmla="*/ 692325 h 4805680"/>
              <a:gd name="connsiteX2669" fmla="*/ 713715 w 2133600"/>
              <a:gd name="connsiteY2669" fmla="*/ 695988 h 4805680"/>
              <a:gd name="connsiteX2670" fmla="*/ 707070 w 2133600"/>
              <a:gd name="connsiteY2670" fmla="*/ 699651 h 4805680"/>
              <a:gd name="connsiteX2671" fmla="*/ 707070 w 2133600"/>
              <a:gd name="connsiteY2671" fmla="*/ 703314 h 4805680"/>
              <a:gd name="connsiteX2672" fmla="*/ 707070 w 2133600"/>
              <a:gd name="connsiteY2672" fmla="*/ 710642 h 4805680"/>
              <a:gd name="connsiteX2673" fmla="*/ 700425 w 2133600"/>
              <a:gd name="connsiteY2673" fmla="*/ 714304 h 4805680"/>
              <a:gd name="connsiteX2674" fmla="*/ 700425 w 2133600"/>
              <a:gd name="connsiteY2674" fmla="*/ 717968 h 4805680"/>
              <a:gd name="connsiteX2675" fmla="*/ 693780 w 2133600"/>
              <a:gd name="connsiteY2675" fmla="*/ 717968 h 4805680"/>
              <a:gd name="connsiteX2676" fmla="*/ 687136 w 2133600"/>
              <a:gd name="connsiteY2676" fmla="*/ 728958 h 4805680"/>
              <a:gd name="connsiteX2677" fmla="*/ 683813 w 2133600"/>
              <a:gd name="connsiteY2677" fmla="*/ 739947 h 4805680"/>
              <a:gd name="connsiteX2678" fmla="*/ 680489 w 2133600"/>
              <a:gd name="connsiteY2678" fmla="*/ 750937 h 4805680"/>
              <a:gd name="connsiteX2679" fmla="*/ 667200 w 2133600"/>
              <a:gd name="connsiteY2679" fmla="*/ 754600 h 4805680"/>
              <a:gd name="connsiteX2680" fmla="*/ 660555 w 2133600"/>
              <a:gd name="connsiteY2680" fmla="*/ 758263 h 4805680"/>
              <a:gd name="connsiteX2681" fmla="*/ 653910 w 2133600"/>
              <a:gd name="connsiteY2681" fmla="*/ 776580 h 4805680"/>
              <a:gd name="connsiteX2682" fmla="*/ 667200 w 2133600"/>
              <a:gd name="connsiteY2682" fmla="*/ 772916 h 4805680"/>
              <a:gd name="connsiteX2683" fmla="*/ 670049 w 2133600"/>
              <a:gd name="connsiteY2683" fmla="*/ 768206 h 4805680"/>
              <a:gd name="connsiteX2684" fmla="*/ 673845 w 2133600"/>
              <a:gd name="connsiteY2684" fmla="*/ 769253 h 4805680"/>
              <a:gd name="connsiteX2685" fmla="*/ 667200 w 2133600"/>
              <a:gd name="connsiteY2685" fmla="*/ 780243 h 4805680"/>
              <a:gd name="connsiteX2686" fmla="*/ 667200 w 2133600"/>
              <a:gd name="connsiteY2686" fmla="*/ 787569 h 4805680"/>
              <a:gd name="connsiteX2687" fmla="*/ 653910 w 2133600"/>
              <a:gd name="connsiteY2687" fmla="*/ 780243 h 4805680"/>
              <a:gd name="connsiteX2688" fmla="*/ 653910 w 2133600"/>
              <a:gd name="connsiteY2688" fmla="*/ 787569 h 4805680"/>
              <a:gd name="connsiteX2689" fmla="*/ 647266 w 2133600"/>
              <a:gd name="connsiteY2689" fmla="*/ 802222 h 4805680"/>
              <a:gd name="connsiteX2690" fmla="*/ 647266 w 2133600"/>
              <a:gd name="connsiteY2690" fmla="*/ 813212 h 4805680"/>
              <a:gd name="connsiteX2691" fmla="*/ 653910 w 2133600"/>
              <a:gd name="connsiteY2691" fmla="*/ 809549 h 4805680"/>
              <a:gd name="connsiteX2692" fmla="*/ 653910 w 2133600"/>
              <a:gd name="connsiteY2692" fmla="*/ 813212 h 4805680"/>
              <a:gd name="connsiteX2693" fmla="*/ 647266 w 2133600"/>
              <a:gd name="connsiteY2693" fmla="*/ 816875 h 4805680"/>
              <a:gd name="connsiteX2694" fmla="*/ 653910 w 2133600"/>
              <a:gd name="connsiteY2694" fmla="*/ 816875 h 4805680"/>
              <a:gd name="connsiteX2695" fmla="*/ 653910 w 2133600"/>
              <a:gd name="connsiteY2695" fmla="*/ 824202 h 4805680"/>
              <a:gd name="connsiteX2696" fmla="*/ 647266 w 2133600"/>
              <a:gd name="connsiteY2696" fmla="*/ 827865 h 4805680"/>
              <a:gd name="connsiteX2697" fmla="*/ 640621 w 2133600"/>
              <a:gd name="connsiteY2697" fmla="*/ 824202 h 4805680"/>
              <a:gd name="connsiteX2698" fmla="*/ 640621 w 2133600"/>
              <a:gd name="connsiteY2698" fmla="*/ 827865 h 4805680"/>
              <a:gd name="connsiteX2699" fmla="*/ 640621 w 2133600"/>
              <a:gd name="connsiteY2699" fmla="*/ 831528 h 4805680"/>
              <a:gd name="connsiteX2700" fmla="*/ 640621 w 2133600"/>
              <a:gd name="connsiteY2700" fmla="*/ 835191 h 4805680"/>
              <a:gd name="connsiteX2701" fmla="*/ 640621 w 2133600"/>
              <a:gd name="connsiteY2701" fmla="*/ 838854 h 4805680"/>
              <a:gd name="connsiteX2702" fmla="*/ 637299 w 2133600"/>
              <a:gd name="connsiteY2702" fmla="*/ 842517 h 4805680"/>
              <a:gd name="connsiteX2703" fmla="*/ 633976 w 2133600"/>
              <a:gd name="connsiteY2703" fmla="*/ 846181 h 4805680"/>
              <a:gd name="connsiteX2704" fmla="*/ 639956 w 2133600"/>
              <a:gd name="connsiteY2704" fmla="*/ 846731 h 4805680"/>
              <a:gd name="connsiteX2705" fmla="*/ 637299 w 2133600"/>
              <a:gd name="connsiteY2705" fmla="*/ 848928 h 4805680"/>
              <a:gd name="connsiteX2706" fmla="*/ 637299 w 2133600"/>
              <a:gd name="connsiteY2706" fmla="*/ 848929 h 4805680"/>
              <a:gd name="connsiteX2707" fmla="*/ 627332 w 2133600"/>
              <a:gd name="connsiteY2707" fmla="*/ 849844 h 4805680"/>
              <a:gd name="connsiteX2708" fmla="*/ 635306 w 2133600"/>
              <a:gd name="connsiteY2708" fmla="*/ 849844 h 4805680"/>
              <a:gd name="connsiteX2709" fmla="*/ 627332 w 2133600"/>
              <a:gd name="connsiteY2709" fmla="*/ 853507 h 4805680"/>
              <a:gd name="connsiteX2710" fmla="*/ 633976 w 2133600"/>
              <a:gd name="connsiteY2710" fmla="*/ 857171 h 4805680"/>
              <a:gd name="connsiteX2711" fmla="*/ 627332 w 2133600"/>
              <a:gd name="connsiteY2711" fmla="*/ 857171 h 4805680"/>
              <a:gd name="connsiteX2712" fmla="*/ 630654 w 2133600"/>
              <a:gd name="connsiteY2712" fmla="*/ 859003 h 4805680"/>
              <a:gd name="connsiteX2713" fmla="*/ 640621 w 2133600"/>
              <a:gd name="connsiteY2713" fmla="*/ 860834 h 4805680"/>
              <a:gd name="connsiteX2714" fmla="*/ 637299 w 2133600"/>
              <a:gd name="connsiteY2714" fmla="*/ 868161 h 4805680"/>
              <a:gd name="connsiteX2715" fmla="*/ 633976 w 2133600"/>
              <a:gd name="connsiteY2715" fmla="*/ 875487 h 4805680"/>
              <a:gd name="connsiteX2716" fmla="*/ 627332 w 2133600"/>
              <a:gd name="connsiteY2716" fmla="*/ 875487 h 4805680"/>
              <a:gd name="connsiteX2717" fmla="*/ 633976 w 2133600"/>
              <a:gd name="connsiteY2717" fmla="*/ 879150 h 4805680"/>
              <a:gd name="connsiteX2718" fmla="*/ 627332 w 2133600"/>
              <a:gd name="connsiteY2718" fmla="*/ 879150 h 4805680"/>
              <a:gd name="connsiteX2719" fmla="*/ 627332 w 2133600"/>
              <a:gd name="connsiteY2719" fmla="*/ 886477 h 4805680"/>
              <a:gd name="connsiteX2720" fmla="*/ 620687 w 2133600"/>
              <a:gd name="connsiteY2720" fmla="*/ 886477 h 4805680"/>
              <a:gd name="connsiteX2721" fmla="*/ 620687 w 2133600"/>
              <a:gd name="connsiteY2721" fmla="*/ 890140 h 4805680"/>
              <a:gd name="connsiteX2722" fmla="*/ 614042 w 2133600"/>
              <a:gd name="connsiteY2722" fmla="*/ 893803 h 4805680"/>
              <a:gd name="connsiteX2723" fmla="*/ 607398 w 2133600"/>
              <a:gd name="connsiteY2723" fmla="*/ 893803 h 4805680"/>
              <a:gd name="connsiteX2724" fmla="*/ 607398 w 2133600"/>
              <a:gd name="connsiteY2724" fmla="*/ 901129 h 4805680"/>
              <a:gd name="connsiteX2725" fmla="*/ 612381 w 2133600"/>
              <a:gd name="connsiteY2725" fmla="*/ 904793 h 4805680"/>
              <a:gd name="connsiteX2726" fmla="*/ 611997 w 2133600"/>
              <a:gd name="connsiteY2726" fmla="*/ 904981 h 4805680"/>
              <a:gd name="connsiteX2727" fmla="*/ 609059 w 2133600"/>
              <a:gd name="connsiteY2727" fmla="*/ 905250 h 4805680"/>
              <a:gd name="connsiteX2728" fmla="*/ 607398 w 2133600"/>
              <a:gd name="connsiteY2728" fmla="*/ 906625 h 4805680"/>
              <a:gd name="connsiteX2729" fmla="*/ 606911 w 2133600"/>
              <a:gd name="connsiteY2729" fmla="*/ 907027 h 4805680"/>
              <a:gd name="connsiteX2730" fmla="*/ 600753 w 2133600"/>
              <a:gd name="connsiteY2730" fmla="*/ 908456 h 4805680"/>
              <a:gd name="connsiteX2731" fmla="*/ 605736 w 2133600"/>
              <a:gd name="connsiteY2731" fmla="*/ 907999 h 4805680"/>
              <a:gd name="connsiteX2732" fmla="*/ 606911 w 2133600"/>
              <a:gd name="connsiteY2732" fmla="*/ 907027 h 4805680"/>
              <a:gd name="connsiteX2733" fmla="*/ 608643 w 2133600"/>
              <a:gd name="connsiteY2733" fmla="*/ 906625 h 4805680"/>
              <a:gd name="connsiteX2734" fmla="*/ 611997 w 2133600"/>
              <a:gd name="connsiteY2734" fmla="*/ 904981 h 4805680"/>
              <a:gd name="connsiteX2735" fmla="*/ 614042 w 2133600"/>
              <a:gd name="connsiteY2735" fmla="*/ 904792 h 4805680"/>
              <a:gd name="connsiteX2736" fmla="*/ 607398 w 2133600"/>
              <a:gd name="connsiteY2736" fmla="*/ 908456 h 4805680"/>
              <a:gd name="connsiteX2737" fmla="*/ 600753 w 2133600"/>
              <a:gd name="connsiteY2737" fmla="*/ 912120 h 4805680"/>
              <a:gd name="connsiteX2738" fmla="*/ 604075 w 2133600"/>
              <a:gd name="connsiteY2738" fmla="*/ 913951 h 4805680"/>
              <a:gd name="connsiteX2739" fmla="*/ 607398 w 2133600"/>
              <a:gd name="connsiteY2739" fmla="*/ 919446 h 4805680"/>
              <a:gd name="connsiteX2740" fmla="*/ 600753 w 2133600"/>
              <a:gd name="connsiteY2740" fmla="*/ 921277 h 4805680"/>
              <a:gd name="connsiteX2741" fmla="*/ 594108 w 2133600"/>
              <a:gd name="connsiteY2741" fmla="*/ 923109 h 4805680"/>
              <a:gd name="connsiteX2742" fmla="*/ 600753 w 2133600"/>
              <a:gd name="connsiteY2742" fmla="*/ 923109 h 4805680"/>
              <a:gd name="connsiteX2743" fmla="*/ 594108 w 2133600"/>
              <a:gd name="connsiteY2743" fmla="*/ 930435 h 4805680"/>
              <a:gd name="connsiteX2744" fmla="*/ 600753 w 2133600"/>
              <a:gd name="connsiteY2744" fmla="*/ 930435 h 4805680"/>
              <a:gd name="connsiteX2745" fmla="*/ 600753 w 2133600"/>
              <a:gd name="connsiteY2745" fmla="*/ 932267 h 4805680"/>
              <a:gd name="connsiteX2746" fmla="*/ 607398 w 2133600"/>
              <a:gd name="connsiteY2746" fmla="*/ 934099 h 4805680"/>
              <a:gd name="connsiteX2747" fmla="*/ 600753 w 2133600"/>
              <a:gd name="connsiteY2747" fmla="*/ 937762 h 4805680"/>
              <a:gd name="connsiteX2748" fmla="*/ 587462 w 2133600"/>
              <a:gd name="connsiteY2748" fmla="*/ 934099 h 4805680"/>
              <a:gd name="connsiteX2749" fmla="*/ 587462 w 2133600"/>
              <a:gd name="connsiteY2749" fmla="*/ 937762 h 4805680"/>
              <a:gd name="connsiteX2750" fmla="*/ 580817 w 2133600"/>
              <a:gd name="connsiteY2750" fmla="*/ 941425 h 4805680"/>
              <a:gd name="connsiteX2751" fmla="*/ 587462 w 2133600"/>
              <a:gd name="connsiteY2751" fmla="*/ 941425 h 4805680"/>
              <a:gd name="connsiteX2752" fmla="*/ 580817 w 2133600"/>
              <a:gd name="connsiteY2752" fmla="*/ 945089 h 4805680"/>
              <a:gd name="connsiteX2753" fmla="*/ 580817 w 2133600"/>
              <a:gd name="connsiteY2753" fmla="*/ 948751 h 4805680"/>
              <a:gd name="connsiteX2754" fmla="*/ 577494 w 2133600"/>
              <a:gd name="connsiteY2754" fmla="*/ 948751 h 4805680"/>
              <a:gd name="connsiteX2755" fmla="*/ 587462 w 2133600"/>
              <a:gd name="connsiteY2755" fmla="*/ 952414 h 4805680"/>
              <a:gd name="connsiteX2756" fmla="*/ 580817 w 2133600"/>
              <a:gd name="connsiteY2756" fmla="*/ 956078 h 4805680"/>
              <a:gd name="connsiteX2757" fmla="*/ 594108 w 2133600"/>
              <a:gd name="connsiteY2757" fmla="*/ 956078 h 4805680"/>
              <a:gd name="connsiteX2758" fmla="*/ 594108 w 2133600"/>
              <a:gd name="connsiteY2758" fmla="*/ 959742 h 4805680"/>
              <a:gd name="connsiteX2759" fmla="*/ 597731 w 2133600"/>
              <a:gd name="connsiteY2759" fmla="*/ 961073 h 4805680"/>
              <a:gd name="connsiteX2760" fmla="*/ 597430 w 2133600"/>
              <a:gd name="connsiteY2760" fmla="*/ 961573 h 4805680"/>
              <a:gd name="connsiteX2761" fmla="*/ 596600 w 2133600"/>
              <a:gd name="connsiteY2761" fmla="*/ 962947 h 4805680"/>
              <a:gd name="connsiteX2762" fmla="*/ 598538 w 2133600"/>
              <a:gd name="connsiteY2762" fmla="*/ 963161 h 4805680"/>
              <a:gd name="connsiteX2763" fmla="*/ 597430 w 2133600"/>
              <a:gd name="connsiteY2763" fmla="*/ 963405 h 4805680"/>
              <a:gd name="connsiteX2764" fmla="*/ 587462 w 2133600"/>
              <a:gd name="connsiteY2764" fmla="*/ 967068 h 4805680"/>
              <a:gd name="connsiteX2765" fmla="*/ 580817 w 2133600"/>
              <a:gd name="connsiteY2765" fmla="*/ 967068 h 4805680"/>
              <a:gd name="connsiteX2766" fmla="*/ 574172 w 2133600"/>
              <a:gd name="connsiteY2766" fmla="*/ 970731 h 4805680"/>
              <a:gd name="connsiteX2767" fmla="*/ 574172 w 2133600"/>
              <a:gd name="connsiteY2767" fmla="*/ 974394 h 4805680"/>
              <a:gd name="connsiteX2768" fmla="*/ 580817 w 2133600"/>
              <a:gd name="connsiteY2768" fmla="*/ 974394 h 4805680"/>
              <a:gd name="connsiteX2769" fmla="*/ 577494 w 2133600"/>
              <a:gd name="connsiteY2769" fmla="*/ 979889 h 4805680"/>
              <a:gd name="connsiteX2770" fmla="*/ 580817 w 2133600"/>
              <a:gd name="connsiteY2770" fmla="*/ 985384 h 4805680"/>
              <a:gd name="connsiteX2771" fmla="*/ 587462 w 2133600"/>
              <a:gd name="connsiteY2771" fmla="*/ 985384 h 4805680"/>
              <a:gd name="connsiteX2772" fmla="*/ 587462 w 2133600"/>
              <a:gd name="connsiteY2772" fmla="*/ 989047 h 4805680"/>
              <a:gd name="connsiteX2773" fmla="*/ 574172 w 2133600"/>
              <a:gd name="connsiteY2773" fmla="*/ 989047 h 4805680"/>
              <a:gd name="connsiteX2774" fmla="*/ 577494 w 2133600"/>
              <a:gd name="connsiteY2774" fmla="*/ 992710 h 4805680"/>
              <a:gd name="connsiteX2775" fmla="*/ 587462 w 2133600"/>
              <a:gd name="connsiteY2775" fmla="*/ 996373 h 4805680"/>
              <a:gd name="connsiteX2776" fmla="*/ 574172 w 2133600"/>
              <a:gd name="connsiteY2776" fmla="*/ 996373 h 4805680"/>
              <a:gd name="connsiteX2777" fmla="*/ 584139 w 2133600"/>
              <a:gd name="connsiteY2777" fmla="*/ 1001869 h 4805680"/>
              <a:gd name="connsiteX2778" fmla="*/ 587462 w 2133600"/>
              <a:gd name="connsiteY2778" fmla="*/ 1007364 h 4805680"/>
              <a:gd name="connsiteX2779" fmla="*/ 574172 w 2133600"/>
              <a:gd name="connsiteY2779" fmla="*/ 1003701 h 4805680"/>
              <a:gd name="connsiteX2780" fmla="*/ 580817 w 2133600"/>
              <a:gd name="connsiteY2780" fmla="*/ 1007364 h 4805680"/>
              <a:gd name="connsiteX2781" fmla="*/ 574172 w 2133600"/>
              <a:gd name="connsiteY2781" fmla="*/ 1011027 h 4805680"/>
              <a:gd name="connsiteX2782" fmla="*/ 580817 w 2133600"/>
              <a:gd name="connsiteY2782" fmla="*/ 1011027 h 4805680"/>
              <a:gd name="connsiteX2783" fmla="*/ 587462 w 2133600"/>
              <a:gd name="connsiteY2783" fmla="*/ 1012859 h 4805680"/>
              <a:gd name="connsiteX2784" fmla="*/ 594108 w 2133600"/>
              <a:gd name="connsiteY2784" fmla="*/ 1014690 h 4805680"/>
              <a:gd name="connsiteX2785" fmla="*/ 584139 w 2133600"/>
              <a:gd name="connsiteY2785" fmla="*/ 1018353 h 4805680"/>
              <a:gd name="connsiteX2786" fmla="*/ 574172 w 2133600"/>
              <a:gd name="connsiteY2786" fmla="*/ 1025680 h 4805680"/>
              <a:gd name="connsiteX2787" fmla="*/ 580817 w 2133600"/>
              <a:gd name="connsiteY2787" fmla="*/ 1033006 h 4805680"/>
              <a:gd name="connsiteX2788" fmla="*/ 574172 w 2133600"/>
              <a:gd name="connsiteY2788" fmla="*/ 1033006 h 4805680"/>
              <a:gd name="connsiteX2789" fmla="*/ 580817 w 2133600"/>
              <a:gd name="connsiteY2789" fmla="*/ 1036669 h 4805680"/>
              <a:gd name="connsiteX2790" fmla="*/ 587462 w 2133600"/>
              <a:gd name="connsiteY2790" fmla="*/ 1040332 h 4805680"/>
              <a:gd name="connsiteX2791" fmla="*/ 577494 w 2133600"/>
              <a:gd name="connsiteY2791" fmla="*/ 1038501 h 4805680"/>
              <a:gd name="connsiteX2792" fmla="*/ 574172 w 2133600"/>
              <a:gd name="connsiteY2792" fmla="*/ 1036669 h 4805680"/>
              <a:gd name="connsiteX2793" fmla="*/ 570850 w 2133600"/>
              <a:gd name="connsiteY2793" fmla="*/ 1040332 h 4805680"/>
              <a:gd name="connsiteX2794" fmla="*/ 567527 w 2133600"/>
              <a:gd name="connsiteY2794" fmla="*/ 1043996 h 4805680"/>
              <a:gd name="connsiteX2795" fmla="*/ 560882 w 2133600"/>
              <a:gd name="connsiteY2795" fmla="*/ 1045827 h 4805680"/>
              <a:gd name="connsiteX2796" fmla="*/ 567527 w 2133600"/>
              <a:gd name="connsiteY2796" fmla="*/ 1051323 h 4805680"/>
              <a:gd name="connsiteX2797" fmla="*/ 574172 w 2133600"/>
              <a:gd name="connsiteY2797" fmla="*/ 1056818 h 4805680"/>
              <a:gd name="connsiteX2798" fmla="*/ 580817 w 2133600"/>
              <a:gd name="connsiteY2798" fmla="*/ 1062312 h 4805680"/>
              <a:gd name="connsiteX2799" fmla="*/ 567527 w 2133600"/>
              <a:gd name="connsiteY2799" fmla="*/ 1058649 h 4805680"/>
              <a:gd name="connsiteX2800" fmla="*/ 574172 w 2133600"/>
              <a:gd name="connsiteY2800" fmla="*/ 1062312 h 4805680"/>
              <a:gd name="connsiteX2801" fmla="*/ 580817 w 2133600"/>
              <a:gd name="connsiteY2801" fmla="*/ 1062312 h 4805680"/>
              <a:gd name="connsiteX2802" fmla="*/ 574172 w 2133600"/>
              <a:gd name="connsiteY2802" fmla="*/ 1064144 h 4805680"/>
              <a:gd name="connsiteX2803" fmla="*/ 567527 w 2133600"/>
              <a:gd name="connsiteY2803" fmla="*/ 1065976 h 4805680"/>
              <a:gd name="connsiteX2804" fmla="*/ 567527 w 2133600"/>
              <a:gd name="connsiteY2804" fmla="*/ 1062312 h 4805680"/>
              <a:gd name="connsiteX2805" fmla="*/ 560882 w 2133600"/>
              <a:gd name="connsiteY2805" fmla="*/ 1064144 h 4805680"/>
              <a:gd name="connsiteX2806" fmla="*/ 560882 w 2133600"/>
              <a:gd name="connsiteY2806" fmla="*/ 1065976 h 4805680"/>
              <a:gd name="connsiteX2807" fmla="*/ 564205 w 2133600"/>
              <a:gd name="connsiteY2807" fmla="*/ 1069639 h 4805680"/>
              <a:gd name="connsiteX2808" fmla="*/ 567527 w 2133600"/>
              <a:gd name="connsiteY2808" fmla="*/ 1076965 h 4805680"/>
              <a:gd name="connsiteX2809" fmla="*/ 574172 w 2133600"/>
              <a:gd name="connsiteY2809" fmla="*/ 1073302 h 4805680"/>
              <a:gd name="connsiteX2810" fmla="*/ 574172 w 2133600"/>
              <a:gd name="connsiteY2810" fmla="*/ 1076965 h 4805680"/>
              <a:gd name="connsiteX2811" fmla="*/ 574172 w 2133600"/>
              <a:gd name="connsiteY2811" fmla="*/ 1080628 h 4805680"/>
              <a:gd name="connsiteX2812" fmla="*/ 560882 w 2133600"/>
              <a:gd name="connsiteY2812" fmla="*/ 1080628 h 4805680"/>
              <a:gd name="connsiteX2813" fmla="*/ 561904 w 2133600"/>
              <a:gd name="connsiteY2813" fmla="*/ 1082319 h 4805680"/>
              <a:gd name="connsiteX2814" fmla="*/ 554238 w 2133600"/>
              <a:gd name="connsiteY2814" fmla="*/ 1080628 h 4805680"/>
              <a:gd name="connsiteX2815" fmla="*/ 560882 w 2133600"/>
              <a:gd name="connsiteY2815" fmla="*/ 1084291 h 4805680"/>
              <a:gd name="connsiteX2816" fmla="*/ 574172 w 2133600"/>
              <a:gd name="connsiteY2816" fmla="*/ 1091618 h 4805680"/>
              <a:gd name="connsiteX2817" fmla="*/ 557560 w 2133600"/>
              <a:gd name="connsiteY2817" fmla="*/ 1093449 h 4805680"/>
              <a:gd name="connsiteX2818" fmla="*/ 547593 w 2133600"/>
              <a:gd name="connsiteY2818" fmla="*/ 1098945 h 4805680"/>
              <a:gd name="connsiteX2819" fmla="*/ 547593 w 2133600"/>
              <a:gd name="connsiteY2819" fmla="*/ 1108103 h 4805680"/>
              <a:gd name="connsiteX2820" fmla="*/ 540948 w 2133600"/>
              <a:gd name="connsiteY2820" fmla="*/ 1117261 h 4805680"/>
              <a:gd name="connsiteX2821" fmla="*/ 546263 w 2133600"/>
              <a:gd name="connsiteY2821" fmla="*/ 1118726 h 4805680"/>
              <a:gd name="connsiteX2822" fmla="*/ 547593 w 2133600"/>
              <a:gd name="connsiteY2822" fmla="*/ 1120924 h 4805680"/>
              <a:gd name="connsiteX2823" fmla="*/ 554238 w 2133600"/>
              <a:gd name="connsiteY2823" fmla="*/ 1120924 h 4805680"/>
              <a:gd name="connsiteX2824" fmla="*/ 547593 w 2133600"/>
              <a:gd name="connsiteY2824" fmla="*/ 1124587 h 4805680"/>
              <a:gd name="connsiteX2825" fmla="*/ 540948 w 2133600"/>
              <a:gd name="connsiteY2825" fmla="*/ 1122755 h 4805680"/>
              <a:gd name="connsiteX2826" fmla="*/ 534304 w 2133600"/>
              <a:gd name="connsiteY2826" fmla="*/ 1120924 h 4805680"/>
              <a:gd name="connsiteX2827" fmla="*/ 521014 w 2133600"/>
              <a:gd name="connsiteY2827" fmla="*/ 1124587 h 4805680"/>
              <a:gd name="connsiteX2828" fmla="*/ 527659 w 2133600"/>
              <a:gd name="connsiteY2828" fmla="*/ 1128250 h 4805680"/>
              <a:gd name="connsiteX2829" fmla="*/ 540948 w 2133600"/>
              <a:gd name="connsiteY2829" fmla="*/ 1124587 h 4805680"/>
              <a:gd name="connsiteX2830" fmla="*/ 534304 w 2133600"/>
              <a:gd name="connsiteY2830" fmla="*/ 1130082 h 4805680"/>
              <a:gd name="connsiteX2831" fmla="*/ 534304 w 2133600"/>
              <a:gd name="connsiteY2831" fmla="*/ 1131913 h 4805680"/>
              <a:gd name="connsiteX2832" fmla="*/ 527659 w 2133600"/>
              <a:gd name="connsiteY2832" fmla="*/ 1131913 h 4805680"/>
              <a:gd name="connsiteX2833" fmla="*/ 540948 w 2133600"/>
              <a:gd name="connsiteY2833" fmla="*/ 1142903 h 4805680"/>
              <a:gd name="connsiteX2834" fmla="*/ 527659 w 2133600"/>
              <a:gd name="connsiteY2834" fmla="*/ 1142903 h 4805680"/>
              <a:gd name="connsiteX2835" fmla="*/ 534304 w 2133600"/>
              <a:gd name="connsiteY2835" fmla="*/ 1150230 h 4805680"/>
              <a:gd name="connsiteX2836" fmla="*/ 534304 w 2133600"/>
              <a:gd name="connsiteY2836" fmla="*/ 1157557 h 4805680"/>
              <a:gd name="connsiteX2837" fmla="*/ 527659 w 2133600"/>
              <a:gd name="connsiteY2837" fmla="*/ 1157557 h 4805680"/>
              <a:gd name="connsiteX2838" fmla="*/ 534304 w 2133600"/>
              <a:gd name="connsiteY2838" fmla="*/ 1161220 h 4805680"/>
              <a:gd name="connsiteX2839" fmla="*/ 527659 w 2133600"/>
              <a:gd name="connsiteY2839" fmla="*/ 1161220 h 4805680"/>
              <a:gd name="connsiteX2840" fmla="*/ 534304 w 2133600"/>
              <a:gd name="connsiteY2840" fmla="*/ 1164883 h 4805680"/>
              <a:gd name="connsiteX2841" fmla="*/ 527659 w 2133600"/>
              <a:gd name="connsiteY2841" fmla="*/ 1164883 h 4805680"/>
              <a:gd name="connsiteX2842" fmla="*/ 530981 w 2133600"/>
              <a:gd name="connsiteY2842" fmla="*/ 1170377 h 4805680"/>
              <a:gd name="connsiteX2843" fmla="*/ 540948 w 2133600"/>
              <a:gd name="connsiteY2843" fmla="*/ 1175872 h 4805680"/>
              <a:gd name="connsiteX2844" fmla="*/ 521014 w 2133600"/>
              <a:gd name="connsiteY2844" fmla="*/ 1183199 h 4805680"/>
              <a:gd name="connsiteX2845" fmla="*/ 514370 w 2133600"/>
              <a:gd name="connsiteY2845" fmla="*/ 1183199 h 4805680"/>
              <a:gd name="connsiteX2846" fmla="*/ 521014 w 2133600"/>
              <a:gd name="connsiteY2846" fmla="*/ 1186862 h 4805680"/>
              <a:gd name="connsiteX2847" fmla="*/ 521014 w 2133600"/>
              <a:gd name="connsiteY2847" fmla="*/ 1205179 h 4805680"/>
              <a:gd name="connsiteX2848" fmla="*/ 521014 w 2133600"/>
              <a:gd name="connsiteY2848" fmla="*/ 1208842 h 4805680"/>
              <a:gd name="connsiteX2849" fmla="*/ 507725 w 2133600"/>
              <a:gd name="connsiteY2849" fmla="*/ 1216168 h 4805680"/>
              <a:gd name="connsiteX2850" fmla="*/ 514370 w 2133600"/>
              <a:gd name="connsiteY2850" fmla="*/ 1223494 h 4805680"/>
              <a:gd name="connsiteX2851" fmla="*/ 514370 w 2133600"/>
              <a:gd name="connsiteY2851" fmla="*/ 1227158 h 4805680"/>
              <a:gd name="connsiteX2852" fmla="*/ 514370 w 2133600"/>
              <a:gd name="connsiteY2852" fmla="*/ 1241810 h 4805680"/>
              <a:gd name="connsiteX2853" fmla="*/ 514370 w 2133600"/>
              <a:gd name="connsiteY2853" fmla="*/ 1245473 h 4805680"/>
              <a:gd name="connsiteX2854" fmla="*/ 507725 w 2133600"/>
              <a:gd name="connsiteY2854" fmla="*/ 1245473 h 4805680"/>
              <a:gd name="connsiteX2855" fmla="*/ 507725 w 2133600"/>
              <a:gd name="connsiteY2855" fmla="*/ 1256464 h 4805680"/>
              <a:gd name="connsiteX2856" fmla="*/ 504401 w 2133600"/>
              <a:gd name="connsiteY2856" fmla="*/ 1261959 h 4805680"/>
              <a:gd name="connsiteX2857" fmla="*/ 501078 w 2133600"/>
              <a:gd name="connsiteY2857" fmla="*/ 1267453 h 4805680"/>
              <a:gd name="connsiteX2858" fmla="*/ 491111 w 2133600"/>
              <a:gd name="connsiteY2858" fmla="*/ 1285769 h 4805680"/>
              <a:gd name="connsiteX2859" fmla="*/ 481144 w 2133600"/>
              <a:gd name="connsiteY2859" fmla="*/ 1304086 h 4805680"/>
              <a:gd name="connsiteX2860" fmla="*/ 484467 w 2133600"/>
              <a:gd name="connsiteY2860" fmla="*/ 1313244 h 4805680"/>
              <a:gd name="connsiteX2861" fmla="*/ 487789 w 2133600"/>
              <a:gd name="connsiteY2861" fmla="*/ 1318739 h 4805680"/>
              <a:gd name="connsiteX2862" fmla="*/ 494434 w 2133600"/>
              <a:gd name="connsiteY2862" fmla="*/ 1318739 h 4805680"/>
              <a:gd name="connsiteX2863" fmla="*/ 497756 w 2133600"/>
              <a:gd name="connsiteY2863" fmla="*/ 1322402 h 4805680"/>
              <a:gd name="connsiteX2864" fmla="*/ 501078 w 2133600"/>
              <a:gd name="connsiteY2864" fmla="*/ 1326065 h 4805680"/>
              <a:gd name="connsiteX2865" fmla="*/ 501078 w 2133600"/>
              <a:gd name="connsiteY2865" fmla="*/ 1329728 h 4805680"/>
              <a:gd name="connsiteX2866" fmla="*/ 494434 w 2133600"/>
              <a:gd name="connsiteY2866" fmla="*/ 1333391 h 4805680"/>
              <a:gd name="connsiteX2867" fmla="*/ 494434 w 2133600"/>
              <a:gd name="connsiteY2867" fmla="*/ 1351708 h 4805680"/>
              <a:gd name="connsiteX2868" fmla="*/ 487789 w 2133600"/>
              <a:gd name="connsiteY2868" fmla="*/ 1351708 h 4805680"/>
              <a:gd name="connsiteX2869" fmla="*/ 494434 w 2133600"/>
              <a:gd name="connsiteY2869" fmla="*/ 1359035 h 4805680"/>
              <a:gd name="connsiteX2870" fmla="*/ 487789 w 2133600"/>
              <a:gd name="connsiteY2870" fmla="*/ 1359035 h 4805680"/>
              <a:gd name="connsiteX2871" fmla="*/ 481144 w 2133600"/>
              <a:gd name="connsiteY2871" fmla="*/ 1359035 h 4805680"/>
              <a:gd name="connsiteX2872" fmla="*/ 484467 w 2133600"/>
              <a:gd name="connsiteY2872" fmla="*/ 1364529 h 4805680"/>
              <a:gd name="connsiteX2873" fmla="*/ 487789 w 2133600"/>
              <a:gd name="connsiteY2873" fmla="*/ 1370024 h 4805680"/>
              <a:gd name="connsiteX2874" fmla="*/ 487789 w 2133600"/>
              <a:gd name="connsiteY2874" fmla="*/ 1413983 h 4805680"/>
              <a:gd name="connsiteX2875" fmla="*/ 494434 w 2133600"/>
              <a:gd name="connsiteY2875" fmla="*/ 1413983 h 4805680"/>
              <a:gd name="connsiteX2876" fmla="*/ 497756 w 2133600"/>
              <a:gd name="connsiteY2876" fmla="*/ 1419478 h 4805680"/>
              <a:gd name="connsiteX2877" fmla="*/ 494434 w 2133600"/>
              <a:gd name="connsiteY2877" fmla="*/ 1428636 h 4805680"/>
              <a:gd name="connsiteX2878" fmla="*/ 501078 w 2133600"/>
              <a:gd name="connsiteY2878" fmla="*/ 1432299 h 4805680"/>
              <a:gd name="connsiteX2879" fmla="*/ 494434 w 2133600"/>
              <a:gd name="connsiteY2879" fmla="*/ 1432299 h 4805680"/>
              <a:gd name="connsiteX2880" fmla="*/ 507725 w 2133600"/>
              <a:gd name="connsiteY2880" fmla="*/ 1439625 h 4805680"/>
              <a:gd name="connsiteX2881" fmla="*/ 514370 w 2133600"/>
              <a:gd name="connsiteY2881" fmla="*/ 1443289 h 4805680"/>
              <a:gd name="connsiteX2882" fmla="*/ 521014 w 2133600"/>
              <a:gd name="connsiteY2882" fmla="*/ 1454279 h 4805680"/>
              <a:gd name="connsiteX2883" fmla="*/ 527659 w 2133600"/>
              <a:gd name="connsiteY2883" fmla="*/ 1457942 h 4805680"/>
              <a:gd name="connsiteX2884" fmla="*/ 530981 w 2133600"/>
              <a:gd name="connsiteY2884" fmla="*/ 1454279 h 4805680"/>
              <a:gd name="connsiteX2885" fmla="*/ 534304 w 2133600"/>
              <a:gd name="connsiteY2885" fmla="*/ 1450616 h 4805680"/>
              <a:gd name="connsiteX2886" fmla="*/ 537626 w 2133600"/>
              <a:gd name="connsiteY2886" fmla="*/ 1446952 h 4805680"/>
              <a:gd name="connsiteX2887" fmla="*/ 540948 w 2133600"/>
              <a:gd name="connsiteY2887" fmla="*/ 1443289 h 4805680"/>
              <a:gd name="connsiteX2888" fmla="*/ 540948 w 2133600"/>
              <a:gd name="connsiteY2888" fmla="*/ 1446952 h 4805680"/>
              <a:gd name="connsiteX2889" fmla="*/ 540948 w 2133600"/>
              <a:gd name="connsiteY2889" fmla="*/ 1457942 h 4805680"/>
              <a:gd name="connsiteX2890" fmla="*/ 534304 w 2133600"/>
              <a:gd name="connsiteY2890" fmla="*/ 1457942 h 4805680"/>
              <a:gd name="connsiteX2891" fmla="*/ 534304 w 2133600"/>
              <a:gd name="connsiteY2891" fmla="*/ 1461605 h 4805680"/>
              <a:gd name="connsiteX2892" fmla="*/ 540948 w 2133600"/>
              <a:gd name="connsiteY2892" fmla="*/ 1468931 h 4805680"/>
              <a:gd name="connsiteX2893" fmla="*/ 534304 w 2133600"/>
              <a:gd name="connsiteY2893" fmla="*/ 1479921 h 4805680"/>
              <a:gd name="connsiteX2894" fmla="*/ 527659 w 2133600"/>
              <a:gd name="connsiteY2894" fmla="*/ 1479921 h 4805680"/>
              <a:gd name="connsiteX2895" fmla="*/ 524368 w 2133600"/>
              <a:gd name="connsiteY2895" fmla="*/ 1480526 h 4805680"/>
              <a:gd name="connsiteX2896" fmla="*/ 521014 w 2133600"/>
              <a:gd name="connsiteY2896" fmla="*/ 1479921 h 4805680"/>
              <a:gd name="connsiteX2897" fmla="*/ 521014 w 2133600"/>
              <a:gd name="connsiteY2897" fmla="*/ 1483584 h 4805680"/>
              <a:gd name="connsiteX2898" fmla="*/ 522675 w 2133600"/>
              <a:gd name="connsiteY2898" fmla="*/ 1480837 h 4805680"/>
              <a:gd name="connsiteX2899" fmla="*/ 524368 w 2133600"/>
              <a:gd name="connsiteY2899" fmla="*/ 1480526 h 4805680"/>
              <a:gd name="connsiteX2900" fmla="*/ 531812 w 2133600"/>
              <a:gd name="connsiteY2900" fmla="*/ 1481867 h 4805680"/>
              <a:gd name="connsiteX2901" fmla="*/ 534304 w 2133600"/>
              <a:gd name="connsiteY2901" fmla="*/ 1489079 h 4805680"/>
              <a:gd name="connsiteX2902" fmla="*/ 534304 w 2133600"/>
              <a:gd name="connsiteY2902" fmla="*/ 1501901 h 4805680"/>
              <a:gd name="connsiteX2903" fmla="*/ 521014 w 2133600"/>
              <a:gd name="connsiteY2903" fmla="*/ 1503732 h 4805680"/>
              <a:gd name="connsiteX2904" fmla="*/ 521014 w 2133600"/>
              <a:gd name="connsiteY2904" fmla="*/ 1505564 h 4805680"/>
              <a:gd name="connsiteX2905" fmla="*/ 527659 w 2133600"/>
              <a:gd name="connsiteY2905" fmla="*/ 1509227 h 4805680"/>
              <a:gd name="connsiteX2906" fmla="*/ 521014 w 2133600"/>
              <a:gd name="connsiteY2906" fmla="*/ 1512890 h 4805680"/>
              <a:gd name="connsiteX2907" fmla="*/ 514370 w 2133600"/>
              <a:gd name="connsiteY2907" fmla="*/ 1512890 h 4805680"/>
              <a:gd name="connsiteX2908" fmla="*/ 514370 w 2133600"/>
              <a:gd name="connsiteY2908" fmla="*/ 1520217 h 4805680"/>
              <a:gd name="connsiteX2909" fmla="*/ 514370 w 2133600"/>
              <a:gd name="connsiteY2909" fmla="*/ 1534869 h 4805680"/>
              <a:gd name="connsiteX2910" fmla="*/ 527659 w 2133600"/>
              <a:gd name="connsiteY2910" fmla="*/ 1542197 h 4805680"/>
              <a:gd name="connsiteX2911" fmla="*/ 514370 w 2133600"/>
              <a:gd name="connsiteY2911" fmla="*/ 1553186 h 4805680"/>
              <a:gd name="connsiteX2912" fmla="*/ 521014 w 2133600"/>
              <a:gd name="connsiteY2912" fmla="*/ 1553186 h 4805680"/>
              <a:gd name="connsiteX2913" fmla="*/ 521014 w 2133600"/>
              <a:gd name="connsiteY2913" fmla="*/ 1556849 h 4805680"/>
              <a:gd name="connsiteX2914" fmla="*/ 514370 w 2133600"/>
              <a:gd name="connsiteY2914" fmla="*/ 1556849 h 4805680"/>
              <a:gd name="connsiteX2915" fmla="*/ 521014 w 2133600"/>
              <a:gd name="connsiteY2915" fmla="*/ 1566007 h 4805680"/>
              <a:gd name="connsiteX2916" fmla="*/ 521014 w 2133600"/>
              <a:gd name="connsiteY2916" fmla="*/ 1571502 h 4805680"/>
              <a:gd name="connsiteX2917" fmla="*/ 511047 w 2133600"/>
              <a:gd name="connsiteY2917" fmla="*/ 1568754 h 4805680"/>
              <a:gd name="connsiteX2918" fmla="*/ 510677 w 2133600"/>
              <a:gd name="connsiteY2918" fmla="*/ 1568653 h 4805680"/>
              <a:gd name="connsiteX2919" fmla="*/ 514370 w 2133600"/>
              <a:gd name="connsiteY2919" fmla="*/ 1567839 h 4805680"/>
              <a:gd name="connsiteX2920" fmla="*/ 507725 w 2133600"/>
              <a:gd name="connsiteY2920" fmla="*/ 1560512 h 4805680"/>
              <a:gd name="connsiteX2921" fmla="*/ 507725 w 2133600"/>
              <a:gd name="connsiteY2921" fmla="*/ 1564176 h 4805680"/>
              <a:gd name="connsiteX2922" fmla="*/ 507725 w 2133600"/>
              <a:gd name="connsiteY2922" fmla="*/ 1567839 h 4805680"/>
              <a:gd name="connsiteX2923" fmla="*/ 506064 w 2133600"/>
              <a:gd name="connsiteY2923" fmla="*/ 1569670 h 4805680"/>
              <a:gd name="connsiteX2924" fmla="*/ 507725 w 2133600"/>
              <a:gd name="connsiteY2924" fmla="*/ 1569304 h 4805680"/>
              <a:gd name="connsiteX2925" fmla="*/ 507725 w 2133600"/>
              <a:gd name="connsiteY2925" fmla="*/ 1571502 h 4805680"/>
              <a:gd name="connsiteX2926" fmla="*/ 507725 w 2133600"/>
              <a:gd name="connsiteY2926" fmla="*/ 1575165 h 4805680"/>
              <a:gd name="connsiteX2927" fmla="*/ 507725 w 2133600"/>
              <a:gd name="connsiteY2927" fmla="*/ 1578828 h 4805680"/>
              <a:gd name="connsiteX2928" fmla="*/ 501078 w 2133600"/>
              <a:gd name="connsiteY2928" fmla="*/ 1582491 h 4805680"/>
              <a:gd name="connsiteX2929" fmla="*/ 507725 w 2133600"/>
              <a:gd name="connsiteY2929" fmla="*/ 1586155 h 4805680"/>
              <a:gd name="connsiteX2930" fmla="*/ 511047 w 2133600"/>
              <a:gd name="connsiteY2930" fmla="*/ 1591650 h 4805680"/>
              <a:gd name="connsiteX2931" fmla="*/ 514370 w 2133600"/>
              <a:gd name="connsiteY2931" fmla="*/ 1600808 h 4805680"/>
              <a:gd name="connsiteX2932" fmla="*/ 507725 w 2133600"/>
              <a:gd name="connsiteY2932" fmla="*/ 1597145 h 4805680"/>
              <a:gd name="connsiteX2933" fmla="*/ 507725 w 2133600"/>
              <a:gd name="connsiteY2933" fmla="*/ 1600808 h 4805680"/>
              <a:gd name="connsiteX2934" fmla="*/ 501078 w 2133600"/>
              <a:gd name="connsiteY2934" fmla="*/ 1604471 h 4805680"/>
              <a:gd name="connsiteX2935" fmla="*/ 501078 w 2133600"/>
              <a:gd name="connsiteY2935" fmla="*/ 1609966 h 4805680"/>
              <a:gd name="connsiteX2936" fmla="*/ 507725 w 2133600"/>
              <a:gd name="connsiteY2936" fmla="*/ 1615461 h 4805680"/>
              <a:gd name="connsiteX2937" fmla="*/ 501078 w 2133600"/>
              <a:gd name="connsiteY2937" fmla="*/ 1617292 h 4805680"/>
              <a:gd name="connsiteX2938" fmla="*/ 494434 w 2133600"/>
              <a:gd name="connsiteY2938" fmla="*/ 1619124 h 4805680"/>
              <a:gd name="connsiteX2939" fmla="*/ 494434 w 2133600"/>
              <a:gd name="connsiteY2939" fmla="*/ 1622787 h 4805680"/>
              <a:gd name="connsiteX2940" fmla="*/ 494434 w 2133600"/>
              <a:gd name="connsiteY2940" fmla="*/ 1626450 h 4805680"/>
              <a:gd name="connsiteX2941" fmla="*/ 494434 w 2133600"/>
              <a:gd name="connsiteY2941" fmla="*/ 1633778 h 4805680"/>
              <a:gd name="connsiteX2942" fmla="*/ 494434 w 2133600"/>
              <a:gd name="connsiteY2942" fmla="*/ 1637441 h 4805680"/>
              <a:gd name="connsiteX2943" fmla="*/ 499750 w 2133600"/>
              <a:gd name="connsiteY2943" fmla="*/ 1640371 h 4805680"/>
              <a:gd name="connsiteX2944" fmla="*/ 497756 w 2133600"/>
              <a:gd name="connsiteY2944" fmla="*/ 1644767 h 4805680"/>
              <a:gd name="connsiteX2945" fmla="*/ 501078 w 2133600"/>
              <a:gd name="connsiteY2945" fmla="*/ 1652094 h 4805680"/>
              <a:gd name="connsiteX2946" fmla="*/ 487789 w 2133600"/>
              <a:gd name="connsiteY2946" fmla="*/ 1652094 h 4805680"/>
              <a:gd name="connsiteX2947" fmla="*/ 494434 w 2133600"/>
              <a:gd name="connsiteY2947" fmla="*/ 1655757 h 4805680"/>
              <a:gd name="connsiteX2948" fmla="*/ 487789 w 2133600"/>
              <a:gd name="connsiteY2948" fmla="*/ 1655757 h 4805680"/>
              <a:gd name="connsiteX2949" fmla="*/ 487789 w 2133600"/>
              <a:gd name="connsiteY2949" fmla="*/ 1663083 h 4805680"/>
              <a:gd name="connsiteX2950" fmla="*/ 481144 w 2133600"/>
              <a:gd name="connsiteY2950" fmla="*/ 1666746 h 4805680"/>
              <a:gd name="connsiteX2951" fmla="*/ 481144 w 2133600"/>
              <a:gd name="connsiteY2951" fmla="*/ 1670409 h 4805680"/>
              <a:gd name="connsiteX2952" fmla="*/ 487789 w 2133600"/>
              <a:gd name="connsiteY2952" fmla="*/ 1677736 h 4805680"/>
              <a:gd name="connsiteX2953" fmla="*/ 481144 w 2133600"/>
              <a:gd name="connsiteY2953" fmla="*/ 1677736 h 4805680"/>
              <a:gd name="connsiteX2954" fmla="*/ 477822 w 2133600"/>
              <a:gd name="connsiteY2954" fmla="*/ 1685063 h 4805680"/>
              <a:gd name="connsiteX2955" fmla="*/ 474499 w 2133600"/>
              <a:gd name="connsiteY2955" fmla="*/ 1692389 h 4805680"/>
              <a:gd name="connsiteX2956" fmla="*/ 474499 w 2133600"/>
              <a:gd name="connsiteY2956" fmla="*/ 1696052 h 4805680"/>
              <a:gd name="connsiteX2957" fmla="*/ 481144 w 2133600"/>
              <a:gd name="connsiteY2957" fmla="*/ 1699716 h 4805680"/>
              <a:gd name="connsiteX2958" fmla="*/ 477822 w 2133600"/>
              <a:gd name="connsiteY2958" fmla="*/ 1701547 h 4805680"/>
              <a:gd name="connsiteX2959" fmla="*/ 467855 w 2133600"/>
              <a:gd name="connsiteY2959" fmla="*/ 1703379 h 4805680"/>
              <a:gd name="connsiteX2960" fmla="*/ 467855 w 2133600"/>
              <a:gd name="connsiteY2960" fmla="*/ 1707042 h 4805680"/>
              <a:gd name="connsiteX2961" fmla="*/ 474499 w 2133600"/>
              <a:gd name="connsiteY2961" fmla="*/ 1710705 h 4805680"/>
              <a:gd name="connsiteX2962" fmla="*/ 467855 w 2133600"/>
              <a:gd name="connsiteY2962" fmla="*/ 1710705 h 4805680"/>
              <a:gd name="connsiteX2963" fmla="*/ 467855 w 2133600"/>
              <a:gd name="connsiteY2963" fmla="*/ 1714368 h 4805680"/>
              <a:gd name="connsiteX2964" fmla="*/ 467855 w 2133600"/>
              <a:gd name="connsiteY2964" fmla="*/ 1718031 h 4805680"/>
              <a:gd name="connsiteX2965" fmla="*/ 481144 w 2133600"/>
              <a:gd name="connsiteY2965" fmla="*/ 1714368 h 4805680"/>
              <a:gd name="connsiteX2966" fmla="*/ 474499 w 2133600"/>
              <a:gd name="connsiteY2966" fmla="*/ 1718031 h 4805680"/>
              <a:gd name="connsiteX2967" fmla="*/ 471177 w 2133600"/>
              <a:gd name="connsiteY2967" fmla="*/ 1729021 h 4805680"/>
              <a:gd name="connsiteX2968" fmla="*/ 474499 w 2133600"/>
              <a:gd name="connsiteY2968" fmla="*/ 1740011 h 4805680"/>
              <a:gd name="connsiteX2969" fmla="*/ 467855 w 2133600"/>
              <a:gd name="connsiteY2969" fmla="*/ 1740011 h 4805680"/>
              <a:gd name="connsiteX2970" fmla="*/ 467855 w 2133600"/>
              <a:gd name="connsiteY2970" fmla="*/ 1751001 h 4805680"/>
              <a:gd name="connsiteX2971" fmla="*/ 454565 w 2133600"/>
              <a:gd name="connsiteY2971" fmla="*/ 1751001 h 4805680"/>
              <a:gd name="connsiteX2972" fmla="*/ 461210 w 2133600"/>
              <a:gd name="connsiteY2972" fmla="*/ 1756496 h 4805680"/>
              <a:gd name="connsiteX2973" fmla="*/ 454565 w 2133600"/>
              <a:gd name="connsiteY2973" fmla="*/ 1758327 h 4805680"/>
              <a:gd name="connsiteX2974" fmla="*/ 454565 w 2133600"/>
              <a:gd name="connsiteY2974" fmla="*/ 1769317 h 4805680"/>
              <a:gd name="connsiteX2975" fmla="*/ 461210 w 2133600"/>
              <a:gd name="connsiteY2975" fmla="*/ 1769317 h 4805680"/>
              <a:gd name="connsiteX2976" fmla="*/ 461210 w 2133600"/>
              <a:gd name="connsiteY2976" fmla="*/ 1772980 h 4805680"/>
              <a:gd name="connsiteX2977" fmla="*/ 454565 w 2133600"/>
              <a:gd name="connsiteY2977" fmla="*/ 1776643 h 4805680"/>
              <a:gd name="connsiteX2978" fmla="*/ 454565 w 2133600"/>
              <a:gd name="connsiteY2978" fmla="*/ 1780306 h 4805680"/>
              <a:gd name="connsiteX2979" fmla="*/ 451243 w 2133600"/>
              <a:gd name="connsiteY2979" fmla="*/ 1785802 h 4805680"/>
              <a:gd name="connsiteX2980" fmla="*/ 447921 w 2133600"/>
              <a:gd name="connsiteY2980" fmla="*/ 1791297 h 4805680"/>
              <a:gd name="connsiteX2981" fmla="*/ 447921 w 2133600"/>
              <a:gd name="connsiteY2981" fmla="*/ 1798623 h 4805680"/>
              <a:gd name="connsiteX2982" fmla="*/ 447921 w 2133600"/>
              <a:gd name="connsiteY2982" fmla="*/ 1802286 h 4805680"/>
              <a:gd name="connsiteX2983" fmla="*/ 441276 w 2133600"/>
              <a:gd name="connsiteY2983" fmla="*/ 1798623 h 4805680"/>
              <a:gd name="connsiteX2984" fmla="*/ 441276 w 2133600"/>
              <a:gd name="connsiteY2984" fmla="*/ 1802286 h 4805680"/>
              <a:gd name="connsiteX2985" fmla="*/ 441276 w 2133600"/>
              <a:gd name="connsiteY2985" fmla="*/ 1805949 h 4805680"/>
              <a:gd name="connsiteX2986" fmla="*/ 441276 w 2133600"/>
              <a:gd name="connsiteY2986" fmla="*/ 1809613 h 4805680"/>
              <a:gd name="connsiteX2987" fmla="*/ 441276 w 2133600"/>
              <a:gd name="connsiteY2987" fmla="*/ 1813276 h 4805680"/>
              <a:gd name="connsiteX2988" fmla="*/ 441276 w 2133600"/>
              <a:gd name="connsiteY2988" fmla="*/ 1816939 h 4805680"/>
              <a:gd name="connsiteX2989" fmla="*/ 434631 w 2133600"/>
              <a:gd name="connsiteY2989" fmla="*/ 1820602 h 4805680"/>
              <a:gd name="connsiteX2990" fmla="*/ 434631 w 2133600"/>
              <a:gd name="connsiteY2990" fmla="*/ 1824265 h 4805680"/>
              <a:gd name="connsiteX2991" fmla="*/ 427987 w 2133600"/>
              <a:gd name="connsiteY2991" fmla="*/ 1827928 h 4805680"/>
              <a:gd name="connsiteX2992" fmla="*/ 427987 w 2133600"/>
              <a:gd name="connsiteY2992" fmla="*/ 1831592 h 4805680"/>
              <a:gd name="connsiteX2993" fmla="*/ 427987 w 2133600"/>
              <a:gd name="connsiteY2993" fmla="*/ 1835256 h 4805680"/>
              <a:gd name="connsiteX2994" fmla="*/ 427987 w 2133600"/>
              <a:gd name="connsiteY2994" fmla="*/ 1838919 h 4805680"/>
              <a:gd name="connsiteX2995" fmla="*/ 421342 w 2133600"/>
              <a:gd name="connsiteY2995" fmla="*/ 1846245 h 4805680"/>
              <a:gd name="connsiteX2996" fmla="*/ 414695 w 2133600"/>
              <a:gd name="connsiteY2996" fmla="*/ 1853571 h 4805680"/>
              <a:gd name="connsiteX2997" fmla="*/ 414695 w 2133600"/>
              <a:gd name="connsiteY2997" fmla="*/ 1857235 h 4805680"/>
              <a:gd name="connsiteX2998" fmla="*/ 414695 w 2133600"/>
              <a:gd name="connsiteY2998" fmla="*/ 1868224 h 4805680"/>
              <a:gd name="connsiteX2999" fmla="*/ 414695 w 2133600"/>
              <a:gd name="connsiteY2999" fmla="*/ 1871887 h 4805680"/>
              <a:gd name="connsiteX3000" fmla="*/ 408051 w 2133600"/>
              <a:gd name="connsiteY3000" fmla="*/ 1875550 h 4805680"/>
              <a:gd name="connsiteX3001" fmla="*/ 408051 w 2133600"/>
              <a:gd name="connsiteY3001" fmla="*/ 1882878 h 4805680"/>
              <a:gd name="connsiteX3002" fmla="*/ 401406 w 2133600"/>
              <a:gd name="connsiteY3002" fmla="*/ 1886541 h 4805680"/>
              <a:gd name="connsiteX3003" fmla="*/ 394761 w 2133600"/>
              <a:gd name="connsiteY3003" fmla="*/ 1912183 h 4805680"/>
              <a:gd name="connsiteX3004" fmla="*/ 394761 w 2133600"/>
              <a:gd name="connsiteY3004" fmla="*/ 1915846 h 4805680"/>
              <a:gd name="connsiteX3005" fmla="*/ 394761 w 2133600"/>
              <a:gd name="connsiteY3005" fmla="*/ 1919509 h 4805680"/>
              <a:gd name="connsiteX3006" fmla="*/ 388116 w 2133600"/>
              <a:gd name="connsiteY3006" fmla="*/ 1923173 h 4805680"/>
              <a:gd name="connsiteX3007" fmla="*/ 388116 w 2133600"/>
              <a:gd name="connsiteY3007" fmla="*/ 1926836 h 4805680"/>
              <a:gd name="connsiteX3008" fmla="*/ 388116 w 2133600"/>
              <a:gd name="connsiteY3008" fmla="*/ 1937826 h 4805680"/>
              <a:gd name="connsiteX3009" fmla="*/ 381472 w 2133600"/>
              <a:gd name="connsiteY3009" fmla="*/ 1941489 h 4805680"/>
              <a:gd name="connsiteX3010" fmla="*/ 381472 w 2133600"/>
              <a:gd name="connsiteY3010" fmla="*/ 1945153 h 4805680"/>
              <a:gd name="connsiteX3011" fmla="*/ 381472 w 2133600"/>
              <a:gd name="connsiteY3011" fmla="*/ 1957974 h 4805680"/>
              <a:gd name="connsiteX3012" fmla="*/ 374827 w 2133600"/>
              <a:gd name="connsiteY3012" fmla="*/ 1970795 h 4805680"/>
              <a:gd name="connsiteX3013" fmla="*/ 368182 w 2133600"/>
              <a:gd name="connsiteY3013" fmla="*/ 1967131 h 4805680"/>
              <a:gd name="connsiteX3014" fmla="*/ 368182 w 2133600"/>
              <a:gd name="connsiteY3014" fmla="*/ 1970795 h 4805680"/>
              <a:gd name="connsiteX3015" fmla="*/ 371505 w 2133600"/>
              <a:gd name="connsiteY3015" fmla="*/ 1983617 h 4805680"/>
              <a:gd name="connsiteX3016" fmla="*/ 368182 w 2133600"/>
              <a:gd name="connsiteY3016" fmla="*/ 2000101 h 4805680"/>
              <a:gd name="connsiteX3017" fmla="*/ 361538 w 2133600"/>
              <a:gd name="connsiteY3017" fmla="*/ 2001933 h 4805680"/>
              <a:gd name="connsiteX3018" fmla="*/ 354893 w 2133600"/>
              <a:gd name="connsiteY3018" fmla="*/ 2003764 h 4805680"/>
              <a:gd name="connsiteX3019" fmla="*/ 354893 w 2133600"/>
              <a:gd name="connsiteY3019" fmla="*/ 2011090 h 4805680"/>
              <a:gd name="connsiteX3020" fmla="*/ 348248 w 2133600"/>
              <a:gd name="connsiteY3020" fmla="*/ 2014754 h 4805680"/>
              <a:gd name="connsiteX3021" fmla="*/ 348248 w 2133600"/>
              <a:gd name="connsiteY3021" fmla="*/ 2022080 h 4805680"/>
              <a:gd name="connsiteX3022" fmla="*/ 348248 w 2133600"/>
              <a:gd name="connsiteY3022" fmla="*/ 2044060 h 4805680"/>
              <a:gd name="connsiteX3023" fmla="*/ 361538 w 2133600"/>
              <a:gd name="connsiteY3023" fmla="*/ 2051386 h 4805680"/>
              <a:gd name="connsiteX3024" fmla="*/ 348248 w 2133600"/>
              <a:gd name="connsiteY3024" fmla="*/ 2058713 h 4805680"/>
              <a:gd name="connsiteX3025" fmla="*/ 341604 w 2133600"/>
              <a:gd name="connsiteY3025" fmla="*/ 2066039 h 4805680"/>
              <a:gd name="connsiteX3026" fmla="*/ 348248 w 2133600"/>
              <a:gd name="connsiteY3026" fmla="*/ 2066039 h 4805680"/>
              <a:gd name="connsiteX3027" fmla="*/ 348248 w 2133600"/>
              <a:gd name="connsiteY3027" fmla="*/ 2073365 h 4805680"/>
              <a:gd name="connsiteX3028" fmla="*/ 341604 w 2133600"/>
              <a:gd name="connsiteY3028" fmla="*/ 2073365 h 4805680"/>
              <a:gd name="connsiteX3029" fmla="*/ 341604 w 2133600"/>
              <a:gd name="connsiteY3029" fmla="*/ 2084356 h 4805680"/>
              <a:gd name="connsiteX3030" fmla="*/ 334959 w 2133600"/>
              <a:gd name="connsiteY3030" fmla="*/ 2077028 h 4805680"/>
              <a:gd name="connsiteX3031" fmla="*/ 334959 w 2133600"/>
              <a:gd name="connsiteY3031" fmla="*/ 2080693 h 4805680"/>
              <a:gd name="connsiteX3032" fmla="*/ 334959 w 2133600"/>
              <a:gd name="connsiteY3032" fmla="*/ 2084356 h 4805680"/>
              <a:gd name="connsiteX3033" fmla="*/ 333298 w 2133600"/>
              <a:gd name="connsiteY3033" fmla="*/ 2086187 h 4805680"/>
              <a:gd name="connsiteX3034" fmla="*/ 333935 w 2133600"/>
              <a:gd name="connsiteY3034" fmla="*/ 2086046 h 4805680"/>
              <a:gd name="connsiteX3035" fmla="*/ 333298 w 2133600"/>
              <a:gd name="connsiteY3035" fmla="*/ 2087103 h 4805680"/>
              <a:gd name="connsiteX3036" fmla="*/ 328312 w 2133600"/>
              <a:gd name="connsiteY3036" fmla="*/ 2088019 h 4805680"/>
              <a:gd name="connsiteX3037" fmla="*/ 328312 w 2133600"/>
              <a:gd name="connsiteY3037" fmla="*/ 2095345 h 4805680"/>
              <a:gd name="connsiteX3038" fmla="*/ 328312 w 2133600"/>
              <a:gd name="connsiteY3038" fmla="*/ 2099008 h 4805680"/>
              <a:gd name="connsiteX3039" fmla="*/ 328312 w 2133600"/>
              <a:gd name="connsiteY3039" fmla="*/ 2102671 h 4805680"/>
              <a:gd name="connsiteX3040" fmla="*/ 328312 w 2133600"/>
              <a:gd name="connsiteY3040" fmla="*/ 2109998 h 4805680"/>
              <a:gd name="connsiteX3041" fmla="*/ 324990 w 2133600"/>
              <a:gd name="connsiteY3041" fmla="*/ 2117324 h 4805680"/>
              <a:gd name="connsiteX3042" fmla="*/ 334959 w 2133600"/>
              <a:gd name="connsiteY3042" fmla="*/ 2128315 h 4805680"/>
              <a:gd name="connsiteX3043" fmla="*/ 328312 w 2133600"/>
              <a:gd name="connsiteY3043" fmla="*/ 2124650 h 4805680"/>
              <a:gd name="connsiteX3044" fmla="*/ 328312 w 2133600"/>
              <a:gd name="connsiteY3044" fmla="*/ 2128315 h 4805680"/>
              <a:gd name="connsiteX3045" fmla="*/ 328312 w 2133600"/>
              <a:gd name="connsiteY3045" fmla="*/ 2131978 h 4805680"/>
              <a:gd name="connsiteX3046" fmla="*/ 321668 w 2133600"/>
              <a:gd name="connsiteY3046" fmla="*/ 2128315 h 4805680"/>
              <a:gd name="connsiteX3047" fmla="*/ 315023 w 2133600"/>
              <a:gd name="connsiteY3047" fmla="*/ 2135641 h 4805680"/>
              <a:gd name="connsiteX3048" fmla="*/ 318345 w 2133600"/>
              <a:gd name="connsiteY3048" fmla="*/ 2141136 h 4805680"/>
              <a:gd name="connsiteX3049" fmla="*/ 321668 w 2133600"/>
              <a:gd name="connsiteY3049" fmla="*/ 2146630 h 4805680"/>
              <a:gd name="connsiteX3050" fmla="*/ 315023 w 2133600"/>
              <a:gd name="connsiteY3050" fmla="*/ 2150294 h 4805680"/>
              <a:gd name="connsiteX3051" fmla="*/ 308378 w 2133600"/>
              <a:gd name="connsiteY3051" fmla="*/ 2153957 h 4805680"/>
              <a:gd name="connsiteX3052" fmla="*/ 308378 w 2133600"/>
              <a:gd name="connsiteY3052" fmla="*/ 2161283 h 4805680"/>
              <a:gd name="connsiteX3053" fmla="*/ 301733 w 2133600"/>
              <a:gd name="connsiteY3053" fmla="*/ 2172273 h 4805680"/>
              <a:gd name="connsiteX3054" fmla="*/ 308378 w 2133600"/>
              <a:gd name="connsiteY3054" fmla="*/ 2172273 h 4805680"/>
              <a:gd name="connsiteX3055" fmla="*/ 301733 w 2133600"/>
              <a:gd name="connsiteY3055" fmla="*/ 2175937 h 4805680"/>
              <a:gd name="connsiteX3056" fmla="*/ 307429 w 2133600"/>
              <a:gd name="connsiteY3056" fmla="*/ 2179076 h 4805680"/>
              <a:gd name="connsiteX3057" fmla="*/ 305056 w 2133600"/>
              <a:gd name="connsiteY3057" fmla="*/ 2186926 h 4805680"/>
              <a:gd name="connsiteX3058" fmla="*/ 301733 w 2133600"/>
              <a:gd name="connsiteY3058" fmla="*/ 2197916 h 4805680"/>
              <a:gd name="connsiteX3059" fmla="*/ 295089 w 2133600"/>
              <a:gd name="connsiteY3059" fmla="*/ 2197916 h 4805680"/>
              <a:gd name="connsiteX3060" fmla="*/ 301733 w 2133600"/>
              <a:gd name="connsiteY3060" fmla="*/ 2201579 h 4805680"/>
              <a:gd name="connsiteX3061" fmla="*/ 295089 w 2133600"/>
              <a:gd name="connsiteY3061" fmla="*/ 2201579 h 4805680"/>
              <a:gd name="connsiteX3062" fmla="*/ 288444 w 2133600"/>
              <a:gd name="connsiteY3062" fmla="*/ 2212568 h 4805680"/>
              <a:gd name="connsiteX3063" fmla="*/ 288444 w 2133600"/>
              <a:gd name="connsiteY3063" fmla="*/ 2216231 h 4805680"/>
              <a:gd name="connsiteX3064" fmla="*/ 288444 w 2133600"/>
              <a:gd name="connsiteY3064" fmla="*/ 2219896 h 4805680"/>
              <a:gd name="connsiteX3065" fmla="*/ 288444 w 2133600"/>
              <a:gd name="connsiteY3065" fmla="*/ 2227222 h 4805680"/>
              <a:gd name="connsiteX3066" fmla="*/ 281799 w 2133600"/>
              <a:gd name="connsiteY3066" fmla="*/ 2230885 h 4805680"/>
              <a:gd name="connsiteX3067" fmla="*/ 280138 w 2133600"/>
              <a:gd name="connsiteY3067" fmla="*/ 2235464 h 4805680"/>
              <a:gd name="connsiteX3068" fmla="*/ 275155 w 2133600"/>
              <a:gd name="connsiteY3068" fmla="*/ 2238211 h 4805680"/>
              <a:gd name="connsiteX3069" fmla="*/ 279142 w 2133600"/>
              <a:gd name="connsiteY3069" fmla="*/ 2238211 h 4805680"/>
              <a:gd name="connsiteX3070" fmla="*/ 278477 w 2133600"/>
              <a:gd name="connsiteY3070" fmla="*/ 2240043 h 4805680"/>
              <a:gd name="connsiteX3071" fmla="*/ 275155 w 2133600"/>
              <a:gd name="connsiteY3071" fmla="*/ 2249201 h 4805680"/>
              <a:gd name="connsiteX3072" fmla="*/ 275155 w 2133600"/>
              <a:gd name="connsiteY3072" fmla="*/ 2252864 h 4805680"/>
              <a:gd name="connsiteX3073" fmla="*/ 268510 w 2133600"/>
              <a:gd name="connsiteY3073" fmla="*/ 2252864 h 4805680"/>
              <a:gd name="connsiteX3074" fmla="*/ 281799 w 2133600"/>
              <a:gd name="connsiteY3074" fmla="*/ 2260190 h 4805680"/>
              <a:gd name="connsiteX3075" fmla="*/ 271832 w 2133600"/>
              <a:gd name="connsiteY3075" fmla="*/ 2263854 h 4805680"/>
              <a:gd name="connsiteX3076" fmla="*/ 268510 w 2133600"/>
              <a:gd name="connsiteY3076" fmla="*/ 2263854 h 4805680"/>
              <a:gd name="connsiteX3077" fmla="*/ 261865 w 2133600"/>
              <a:gd name="connsiteY3077" fmla="*/ 2271181 h 4805680"/>
              <a:gd name="connsiteX3078" fmla="*/ 268510 w 2133600"/>
              <a:gd name="connsiteY3078" fmla="*/ 2274844 h 4805680"/>
              <a:gd name="connsiteX3079" fmla="*/ 261865 w 2133600"/>
              <a:gd name="connsiteY3079" fmla="*/ 2274844 h 4805680"/>
              <a:gd name="connsiteX3080" fmla="*/ 261865 w 2133600"/>
              <a:gd name="connsiteY3080" fmla="*/ 2278507 h 4805680"/>
              <a:gd name="connsiteX3081" fmla="*/ 261865 w 2133600"/>
              <a:gd name="connsiteY3081" fmla="*/ 2282170 h 4805680"/>
              <a:gd name="connsiteX3082" fmla="*/ 258543 w 2133600"/>
              <a:gd name="connsiteY3082" fmla="*/ 2298655 h 4805680"/>
              <a:gd name="connsiteX3083" fmla="*/ 261865 w 2133600"/>
              <a:gd name="connsiteY3083" fmla="*/ 2315139 h 4805680"/>
              <a:gd name="connsiteX3084" fmla="*/ 255221 w 2133600"/>
              <a:gd name="connsiteY3084" fmla="*/ 2311476 h 4805680"/>
              <a:gd name="connsiteX3085" fmla="*/ 255221 w 2133600"/>
              <a:gd name="connsiteY3085" fmla="*/ 2326129 h 4805680"/>
              <a:gd name="connsiteX3086" fmla="*/ 241931 w 2133600"/>
              <a:gd name="connsiteY3086" fmla="*/ 2326129 h 4805680"/>
              <a:gd name="connsiteX3087" fmla="*/ 241931 w 2133600"/>
              <a:gd name="connsiteY3087" fmla="*/ 2333456 h 4805680"/>
              <a:gd name="connsiteX3088" fmla="*/ 235285 w 2133600"/>
              <a:gd name="connsiteY3088" fmla="*/ 2337119 h 4805680"/>
              <a:gd name="connsiteX3089" fmla="*/ 235285 w 2133600"/>
              <a:gd name="connsiteY3089" fmla="*/ 2351771 h 4805680"/>
              <a:gd name="connsiteX3090" fmla="*/ 248576 w 2133600"/>
              <a:gd name="connsiteY3090" fmla="*/ 2351771 h 4805680"/>
              <a:gd name="connsiteX3091" fmla="*/ 238607 w 2133600"/>
              <a:gd name="connsiteY3091" fmla="*/ 2355435 h 4805680"/>
              <a:gd name="connsiteX3092" fmla="*/ 228640 w 2133600"/>
              <a:gd name="connsiteY3092" fmla="*/ 2359098 h 4805680"/>
              <a:gd name="connsiteX3093" fmla="*/ 228640 w 2133600"/>
              <a:gd name="connsiteY3093" fmla="*/ 2362761 h 4805680"/>
              <a:gd name="connsiteX3094" fmla="*/ 235285 w 2133600"/>
              <a:gd name="connsiteY3094" fmla="*/ 2366424 h 4805680"/>
              <a:gd name="connsiteX3095" fmla="*/ 231962 w 2133600"/>
              <a:gd name="connsiteY3095" fmla="*/ 2373751 h 4805680"/>
              <a:gd name="connsiteX3096" fmla="*/ 235285 w 2133600"/>
              <a:gd name="connsiteY3096" fmla="*/ 2381078 h 4805680"/>
              <a:gd name="connsiteX3097" fmla="*/ 241931 w 2133600"/>
              <a:gd name="connsiteY3097" fmla="*/ 2381078 h 4805680"/>
              <a:gd name="connsiteX3098" fmla="*/ 235285 w 2133600"/>
              <a:gd name="connsiteY3098" fmla="*/ 2386572 h 4805680"/>
              <a:gd name="connsiteX3099" fmla="*/ 228640 w 2133600"/>
              <a:gd name="connsiteY3099" fmla="*/ 2388404 h 4805680"/>
              <a:gd name="connsiteX3100" fmla="*/ 228640 w 2133600"/>
              <a:gd name="connsiteY3100" fmla="*/ 2395730 h 4805680"/>
              <a:gd name="connsiteX3101" fmla="*/ 235285 w 2133600"/>
              <a:gd name="connsiteY3101" fmla="*/ 2392067 h 4805680"/>
              <a:gd name="connsiteX3102" fmla="*/ 241931 w 2133600"/>
              <a:gd name="connsiteY3102" fmla="*/ 2395730 h 4805680"/>
              <a:gd name="connsiteX3103" fmla="*/ 228640 w 2133600"/>
              <a:gd name="connsiteY3103" fmla="*/ 2404888 h 4805680"/>
              <a:gd name="connsiteX3104" fmla="*/ 221995 w 2133600"/>
              <a:gd name="connsiteY3104" fmla="*/ 2414046 h 4805680"/>
              <a:gd name="connsiteX3105" fmla="*/ 215350 w 2133600"/>
              <a:gd name="connsiteY3105" fmla="*/ 2417709 h 4805680"/>
              <a:gd name="connsiteX3106" fmla="*/ 208706 w 2133600"/>
              <a:gd name="connsiteY3106" fmla="*/ 2439689 h 4805680"/>
              <a:gd name="connsiteX3107" fmla="*/ 205383 w 2133600"/>
              <a:gd name="connsiteY3107" fmla="*/ 2447016 h 4805680"/>
              <a:gd name="connsiteX3108" fmla="*/ 202061 w 2133600"/>
              <a:gd name="connsiteY3108" fmla="*/ 2454342 h 4805680"/>
              <a:gd name="connsiteX3109" fmla="*/ 205383 w 2133600"/>
              <a:gd name="connsiteY3109" fmla="*/ 2459837 h 4805680"/>
              <a:gd name="connsiteX3110" fmla="*/ 208706 w 2133600"/>
              <a:gd name="connsiteY3110" fmla="*/ 2465331 h 4805680"/>
              <a:gd name="connsiteX3111" fmla="*/ 202061 w 2133600"/>
              <a:gd name="connsiteY3111" fmla="*/ 2467163 h 4805680"/>
              <a:gd name="connsiteX3112" fmla="*/ 195416 w 2133600"/>
              <a:gd name="connsiteY3112" fmla="*/ 2468995 h 4805680"/>
              <a:gd name="connsiteX3113" fmla="*/ 195416 w 2133600"/>
              <a:gd name="connsiteY3113" fmla="*/ 2476322 h 4805680"/>
              <a:gd name="connsiteX3114" fmla="*/ 198739 w 2133600"/>
              <a:gd name="connsiteY3114" fmla="*/ 2476322 h 4805680"/>
              <a:gd name="connsiteX3115" fmla="*/ 208706 w 2133600"/>
              <a:gd name="connsiteY3115" fmla="*/ 2476322 h 4805680"/>
              <a:gd name="connsiteX3116" fmla="*/ 202061 w 2133600"/>
              <a:gd name="connsiteY3116" fmla="*/ 2483648 h 4805680"/>
              <a:gd name="connsiteX3117" fmla="*/ 188772 w 2133600"/>
              <a:gd name="connsiteY3117" fmla="*/ 2483648 h 4805680"/>
              <a:gd name="connsiteX3118" fmla="*/ 188772 w 2133600"/>
              <a:gd name="connsiteY3118" fmla="*/ 2490975 h 4805680"/>
              <a:gd name="connsiteX3119" fmla="*/ 198739 w 2133600"/>
              <a:gd name="connsiteY3119" fmla="*/ 2490975 h 4805680"/>
              <a:gd name="connsiteX3120" fmla="*/ 208706 w 2133600"/>
              <a:gd name="connsiteY3120" fmla="*/ 2490975 h 4805680"/>
              <a:gd name="connsiteX3121" fmla="*/ 198739 w 2133600"/>
              <a:gd name="connsiteY3121" fmla="*/ 2495554 h 4805680"/>
              <a:gd name="connsiteX3122" fmla="*/ 208706 w 2133600"/>
              <a:gd name="connsiteY3122" fmla="*/ 2498301 h 4805680"/>
              <a:gd name="connsiteX3123" fmla="*/ 208706 w 2133600"/>
              <a:gd name="connsiteY3123" fmla="*/ 2501964 h 4805680"/>
              <a:gd name="connsiteX3124" fmla="*/ 212028 w 2133600"/>
              <a:gd name="connsiteY3124" fmla="*/ 2507459 h 4805680"/>
              <a:gd name="connsiteX3125" fmla="*/ 215350 w 2133600"/>
              <a:gd name="connsiteY3125" fmla="*/ 2512954 h 4805680"/>
              <a:gd name="connsiteX3126" fmla="*/ 208706 w 2133600"/>
              <a:gd name="connsiteY3126" fmla="*/ 2516617 h 4805680"/>
              <a:gd name="connsiteX3127" fmla="*/ 205383 w 2133600"/>
              <a:gd name="connsiteY3127" fmla="*/ 2512954 h 4805680"/>
              <a:gd name="connsiteX3128" fmla="*/ 202061 w 2133600"/>
              <a:gd name="connsiteY3128" fmla="*/ 2505627 h 4805680"/>
              <a:gd name="connsiteX3129" fmla="*/ 188772 w 2133600"/>
              <a:gd name="connsiteY3129" fmla="*/ 2505627 h 4805680"/>
              <a:gd name="connsiteX3130" fmla="*/ 195416 w 2133600"/>
              <a:gd name="connsiteY3130" fmla="*/ 2501964 h 4805680"/>
              <a:gd name="connsiteX3131" fmla="*/ 188772 w 2133600"/>
              <a:gd name="connsiteY3131" fmla="*/ 2501964 h 4805680"/>
              <a:gd name="connsiteX3132" fmla="*/ 182127 w 2133600"/>
              <a:gd name="connsiteY3132" fmla="*/ 2512954 h 4805680"/>
              <a:gd name="connsiteX3133" fmla="*/ 175482 w 2133600"/>
              <a:gd name="connsiteY3133" fmla="*/ 2523944 h 4805680"/>
              <a:gd name="connsiteX3134" fmla="*/ 175482 w 2133600"/>
              <a:gd name="connsiteY3134" fmla="*/ 2527607 h 4805680"/>
              <a:gd name="connsiteX3135" fmla="*/ 182127 w 2133600"/>
              <a:gd name="connsiteY3135" fmla="*/ 2527607 h 4805680"/>
              <a:gd name="connsiteX3136" fmla="*/ 188772 w 2133600"/>
              <a:gd name="connsiteY3136" fmla="*/ 2531270 h 4805680"/>
              <a:gd name="connsiteX3137" fmla="*/ 188772 w 2133600"/>
              <a:gd name="connsiteY3137" fmla="*/ 2527607 h 4805680"/>
              <a:gd name="connsiteX3138" fmla="*/ 192094 w 2133600"/>
              <a:gd name="connsiteY3138" fmla="*/ 2536765 h 4805680"/>
              <a:gd name="connsiteX3139" fmla="*/ 195416 w 2133600"/>
              <a:gd name="connsiteY3139" fmla="*/ 2538597 h 4805680"/>
              <a:gd name="connsiteX3140" fmla="*/ 188772 w 2133600"/>
              <a:gd name="connsiteY3140" fmla="*/ 2538597 h 4805680"/>
              <a:gd name="connsiteX3141" fmla="*/ 188772 w 2133600"/>
              <a:gd name="connsiteY3141" fmla="*/ 2547755 h 4805680"/>
              <a:gd name="connsiteX3142" fmla="*/ 188772 w 2133600"/>
              <a:gd name="connsiteY3142" fmla="*/ 2556913 h 4805680"/>
              <a:gd name="connsiteX3143" fmla="*/ 178805 w 2133600"/>
              <a:gd name="connsiteY3143" fmla="*/ 2558744 h 4805680"/>
              <a:gd name="connsiteX3144" fmla="*/ 168838 w 2133600"/>
              <a:gd name="connsiteY3144" fmla="*/ 2567903 h 4805680"/>
              <a:gd name="connsiteX3145" fmla="*/ 178805 w 2133600"/>
              <a:gd name="connsiteY3145" fmla="*/ 2567903 h 4805680"/>
              <a:gd name="connsiteX3146" fmla="*/ 188772 w 2133600"/>
              <a:gd name="connsiteY3146" fmla="*/ 2571566 h 4805680"/>
              <a:gd name="connsiteX3147" fmla="*/ 188772 w 2133600"/>
              <a:gd name="connsiteY3147" fmla="*/ 2560576 h 4805680"/>
              <a:gd name="connsiteX3148" fmla="*/ 195416 w 2133600"/>
              <a:gd name="connsiteY3148" fmla="*/ 2560576 h 4805680"/>
              <a:gd name="connsiteX3149" fmla="*/ 195416 w 2133600"/>
              <a:gd name="connsiteY3149" fmla="*/ 2564239 h 4805680"/>
              <a:gd name="connsiteX3150" fmla="*/ 192094 w 2133600"/>
              <a:gd name="connsiteY3150" fmla="*/ 2569735 h 4805680"/>
              <a:gd name="connsiteX3151" fmla="*/ 188772 w 2133600"/>
              <a:gd name="connsiteY3151" fmla="*/ 2575229 h 4805680"/>
              <a:gd name="connsiteX3152" fmla="*/ 175482 w 2133600"/>
              <a:gd name="connsiteY3152" fmla="*/ 2582556 h 4805680"/>
              <a:gd name="connsiteX3153" fmla="*/ 182127 w 2133600"/>
              <a:gd name="connsiteY3153" fmla="*/ 2582556 h 4805680"/>
              <a:gd name="connsiteX3154" fmla="*/ 168838 w 2133600"/>
              <a:gd name="connsiteY3154" fmla="*/ 2586219 h 4805680"/>
              <a:gd name="connsiteX3155" fmla="*/ 178805 w 2133600"/>
              <a:gd name="connsiteY3155" fmla="*/ 2588050 h 4805680"/>
              <a:gd name="connsiteX3156" fmla="*/ 182127 w 2133600"/>
              <a:gd name="connsiteY3156" fmla="*/ 2593545 h 4805680"/>
              <a:gd name="connsiteX3157" fmla="*/ 175482 w 2133600"/>
              <a:gd name="connsiteY3157" fmla="*/ 2589882 h 4805680"/>
              <a:gd name="connsiteX3158" fmla="*/ 175482 w 2133600"/>
              <a:gd name="connsiteY3158" fmla="*/ 2597208 h 4805680"/>
              <a:gd name="connsiteX3159" fmla="*/ 175482 w 2133600"/>
              <a:gd name="connsiteY3159" fmla="*/ 2600871 h 4805680"/>
              <a:gd name="connsiteX3160" fmla="*/ 162193 w 2133600"/>
              <a:gd name="connsiteY3160" fmla="*/ 2589882 h 4805680"/>
              <a:gd name="connsiteX3161" fmla="*/ 155548 w 2133600"/>
              <a:gd name="connsiteY3161" fmla="*/ 2597208 h 4805680"/>
              <a:gd name="connsiteX3162" fmla="*/ 175482 w 2133600"/>
              <a:gd name="connsiteY3162" fmla="*/ 2600871 h 4805680"/>
              <a:gd name="connsiteX3163" fmla="*/ 175482 w 2133600"/>
              <a:gd name="connsiteY3163" fmla="*/ 2604535 h 4805680"/>
              <a:gd name="connsiteX3164" fmla="*/ 168838 w 2133600"/>
              <a:gd name="connsiteY3164" fmla="*/ 2604535 h 4805680"/>
              <a:gd name="connsiteX3165" fmla="*/ 168838 w 2133600"/>
              <a:gd name="connsiteY3165" fmla="*/ 2608198 h 4805680"/>
              <a:gd name="connsiteX3166" fmla="*/ 168838 w 2133600"/>
              <a:gd name="connsiteY3166" fmla="*/ 2619188 h 4805680"/>
              <a:gd name="connsiteX3167" fmla="*/ 162193 w 2133600"/>
              <a:gd name="connsiteY3167" fmla="*/ 2619188 h 4805680"/>
              <a:gd name="connsiteX3168" fmla="*/ 155548 w 2133600"/>
              <a:gd name="connsiteY3168" fmla="*/ 2615525 h 4805680"/>
              <a:gd name="connsiteX3169" fmla="*/ 148902 w 2133600"/>
              <a:gd name="connsiteY3169" fmla="*/ 2619188 h 4805680"/>
              <a:gd name="connsiteX3170" fmla="*/ 148902 w 2133600"/>
              <a:gd name="connsiteY3170" fmla="*/ 2622851 h 4805680"/>
              <a:gd name="connsiteX3171" fmla="*/ 162193 w 2133600"/>
              <a:gd name="connsiteY3171" fmla="*/ 2622851 h 4805680"/>
              <a:gd name="connsiteX3172" fmla="*/ 162193 w 2133600"/>
              <a:gd name="connsiteY3172" fmla="*/ 2626515 h 4805680"/>
              <a:gd name="connsiteX3173" fmla="*/ 148902 w 2133600"/>
              <a:gd name="connsiteY3173" fmla="*/ 2650325 h 4805680"/>
              <a:gd name="connsiteX3174" fmla="*/ 135612 w 2133600"/>
              <a:gd name="connsiteY3174" fmla="*/ 2670474 h 4805680"/>
              <a:gd name="connsiteX3175" fmla="*/ 135612 w 2133600"/>
              <a:gd name="connsiteY3175" fmla="*/ 2674137 h 4805680"/>
              <a:gd name="connsiteX3176" fmla="*/ 128968 w 2133600"/>
              <a:gd name="connsiteY3176" fmla="*/ 2696116 h 4805680"/>
              <a:gd name="connsiteX3177" fmla="*/ 122323 w 2133600"/>
              <a:gd name="connsiteY3177" fmla="*/ 2718096 h 4805680"/>
              <a:gd name="connsiteX3178" fmla="*/ 122323 w 2133600"/>
              <a:gd name="connsiteY3178" fmla="*/ 2714432 h 4805680"/>
              <a:gd name="connsiteX3179" fmla="*/ 119000 w 2133600"/>
              <a:gd name="connsiteY3179" fmla="*/ 2729085 h 4805680"/>
              <a:gd name="connsiteX3180" fmla="*/ 115678 w 2133600"/>
              <a:gd name="connsiteY3180" fmla="*/ 2743738 h 4805680"/>
              <a:gd name="connsiteX3181" fmla="*/ 109033 w 2133600"/>
              <a:gd name="connsiteY3181" fmla="*/ 2754727 h 4805680"/>
              <a:gd name="connsiteX3182" fmla="*/ 109033 w 2133600"/>
              <a:gd name="connsiteY3182" fmla="*/ 2758390 h 4805680"/>
              <a:gd name="connsiteX3183" fmla="*/ 109033 w 2133600"/>
              <a:gd name="connsiteY3183" fmla="*/ 2762055 h 4805680"/>
              <a:gd name="connsiteX3184" fmla="*/ 109033 w 2133600"/>
              <a:gd name="connsiteY3184" fmla="*/ 2773044 h 4805680"/>
              <a:gd name="connsiteX3185" fmla="*/ 92422 w 2133600"/>
              <a:gd name="connsiteY3185" fmla="*/ 2806013 h 4805680"/>
              <a:gd name="connsiteX3186" fmla="*/ 82455 w 2133600"/>
              <a:gd name="connsiteY3186" fmla="*/ 2838982 h 4805680"/>
              <a:gd name="connsiteX3187" fmla="*/ 75810 w 2133600"/>
              <a:gd name="connsiteY3187" fmla="*/ 2864625 h 4805680"/>
              <a:gd name="connsiteX3188" fmla="*/ 79132 w 2133600"/>
              <a:gd name="connsiteY3188" fmla="*/ 2875615 h 4805680"/>
              <a:gd name="connsiteX3189" fmla="*/ 82455 w 2133600"/>
              <a:gd name="connsiteY3189" fmla="*/ 2882941 h 4805680"/>
              <a:gd name="connsiteX3190" fmla="*/ 79132 w 2133600"/>
              <a:gd name="connsiteY3190" fmla="*/ 2892099 h 4805680"/>
              <a:gd name="connsiteX3191" fmla="*/ 75810 w 2133600"/>
              <a:gd name="connsiteY3191" fmla="*/ 2901257 h 4805680"/>
              <a:gd name="connsiteX3192" fmla="*/ 79132 w 2133600"/>
              <a:gd name="connsiteY3192" fmla="*/ 2906751 h 4805680"/>
              <a:gd name="connsiteX3193" fmla="*/ 82455 w 2133600"/>
              <a:gd name="connsiteY3193" fmla="*/ 2908583 h 4805680"/>
              <a:gd name="connsiteX3194" fmla="*/ 85777 w 2133600"/>
              <a:gd name="connsiteY3194" fmla="*/ 2901257 h 4805680"/>
              <a:gd name="connsiteX3195" fmla="*/ 89099 w 2133600"/>
              <a:gd name="connsiteY3195" fmla="*/ 2897594 h 4805680"/>
              <a:gd name="connsiteX3196" fmla="*/ 95744 w 2133600"/>
              <a:gd name="connsiteY3196" fmla="*/ 2890267 h 4805680"/>
              <a:gd name="connsiteX3197" fmla="*/ 102389 w 2133600"/>
              <a:gd name="connsiteY3197" fmla="*/ 2879278 h 4805680"/>
              <a:gd name="connsiteX3198" fmla="*/ 102389 w 2133600"/>
              <a:gd name="connsiteY3198" fmla="*/ 2882941 h 4805680"/>
              <a:gd name="connsiteX3199" fmla="*/ 109033 w 2133600"/>
              <a:gd name="connsiteY3199" fmla="*/ 2882941 h 4805680"/>
              <a:gd name="connsiteX3200" fmla="*/ 109033 w 2133600"/>
              <a:gd name="connsiteY3200" fmla="*/ 2879278 h 4805680"/>
              <a:gd name="connsiteX3201" fmla="*/ 115678 w 2133600"/>
              <a:gd name="connsiteY3201" fmla="*/ 2875615 h 4805680"/>
              <a:gd name="connsiteX3202" fmla="*/ 115678 w 2133600"/>
              <a:gd name="connsiteY3202" fmla="*/ 2871951 h 4805680"/>
              <a:gd name="connsiteX3203" fmla="*/ 109033 w 2133600"/>
              <a:gd name="connsiteY3203" fmla="*/ 2868288 h 4805680"/>
              <a:gd name="connsiteX3204" fmla="*/ 122323 w 2133600"/>
              <a:gd name="connsiteY3204" fmla="*/ 2849971 h 4805680"/>
              <a:gd name="connsiteX3205" fmla="*/ 135612 w 2133600"/>
              <a:gd name="connsiteY3205" fmla="*/ 2857298 h 4805680"/>
              <a:gd name="connsiteX3206" fmla="*/ 132290 w 2133600"/>
              <a:gd name="connsiteY3206" fmla="*/ 2860961 h 4805680"/>
              <a:gd name="connsiteX3207" fmla="*/ 128968 w 2133600"/>
              <a:gd name="connsiteY3207" fmla="*/ 2864625 h 4805680"/>
              <a:gd name="connsiteX3208" fmla="*/ 122323 w 2133600"/>
              <a:gd name="connsiteY3208" fmla="*/ 2868288 h 4805680"/>
              <a:gd name="connsiteX3209" fmla="*/ 128968 w 2133600"/>
              <a:gd name="connsiteY3209" fmla="*/ 2868288 h 4805680"/>
              <a:gd name="connsiteX3210" fmla="*/ 135612 w 2133600"/>
              <a:gd name="connsiteY3210" fmla="*/ 2857298 h 4805680"/>
              <a:gd name="connsiteX3211" fmla="*/ 142257 w 2133600"/>
              <a:gd name="connsiteY3211" fmla="*/ 2857298 h 4805680"/>
              <a:gd name="connsiteX3212" fmla="*/ 137273 w 2133600"/>
              <a:gd name="connsiteY3212" fmla="*/ 2868288 h 4805680"/>
              <a:gd name="connsiteX3213" fmla="*/ 136166 w 2133600"/>
              <a:gd name="connsiteY3213" fmla="*/ 2875615 h 4805680"/>
              <a:gd name="connsiteX3214" fmla="*/ 135612 w 2133600"/>
              <a:gd name="connsiteY3214" fmla="*/ 2875615 h 4805680"/>
              <a:gd name="connsiteX3215" fmla="*/ 135612 w 2133600"/>
              <a:gd name="connsiteY3215" fmla="*/ 2879278 h 4805680"/>
              <a:gd name="connsiteX3216" fmla="*/ 136166 w 2133600"/>
              <a:gd name="connsiteY3216" fmla="*/ 2875615 h 4805680"/>
              <a:gd name="connsiteX3217" fmla="*/ 142257 w 2133600"/>
              <a:gd name="connsiteY3217" fmla="*/ 2875615 h 4805680"/>
              <a:gd name="connsiteX3218" fmla="*/ 135612 w 2133600"/>
              <a:gd name="connsiteY3218" fmla="*/ 2897594 h 4805680"/>
              <a:gd name="connsiteX3219" fmla="*/ 148902 w 2133600"/>
              <a:gd name="connsiteY3219" fmla="*/ 2875615 h 4805680"/>
              <a:gd name="connsiteX3220" fmla="*/ 148902 w 2133600"/>
              <a:gd name="connsiteY3220" fmla="*/ 2871951 h 4805680"/>
              <a:gd name="connsiteX3221" fmla="*/ 142257 w 2133600"/>
              <a:gd name="connsiteY3221" fmla="*/ 2868288 h 4805680"/>
              <a:gd name="connsiteX3222" fmla="*/ 148902 w 2133600"/>
              <a:gd name="connsiteY3222" fmla="*/ 2868288 h 4805680"/>
              <a:gd name="connsiteX3223" fmla="*/ 155548 w 2133600"/>
              <a:gd name="connsiteY3223" fmla="*/ 2868288 h 4805680"/>
              <a:gd name="connsiteX3224" fmla="*/ 151561 w 2133600"/>
              <a:gd name="connsiteY3224" fmla="*/ 2866822 h 4805680"/>
              <a:gd name="connsiteX3225" fmla="*/ 155548 w 2133600"/>
              <a:gd name="connsiteY3225" fmla="*/ 2864625 h 4805680"/>
              <a:gd name="connsiteX3226" fmla="*/ 155548 w 2133600"/>
              <a:gd name="connsiteY3226" fmla="*/ 2860961 h 4805680"/>
              <a:gd name="connsiteX3227" fmla="*/ 155548 w 2133600"/>
              <a:gd name="connsiteY3227" fmla="*/ 2857298 h 4805680"/>
              <a:gd name="connsiteX3228" fmla="*/ 155548 w 2133600"/>
              <a:gd name="connsiteY3228" fmla="*/ 2853635 h 4805680"/>
              <a:gd name="connsiteX3229" fmla="*/ 162193 w 2133600"/>
              <a:gd name="connsiteY3229" fmla="*/ 2849971 h 4805680"/>
              <a:gd name="connsiteX3230" fmla="*/ 162193 w 2133600"/>
              <a:gd name="connsiteY3230" fmla="*/ 2846308 h 4805680"/>
              <a:gd name="connsiteX3231" fmla="*/ 162193 w 2133600"/>
              <a:gd name="connsiteY3231" fmla="*/ 2842645 h 4805680"/>
              <a:gd name="connsiteX3232" fmla="*/ 162193 w 2133600"/>
              <a:gd name="connsiteY3232" fmla="*/ 2838982 h 4805680"/>
              <a:gd name="connsiteX3233" fmla="*/ 168838 w 2133600"/>
              <a:gd name="connsiteY3233" fmla="*/ 2838982 h 4805680"/>
              <a:gd name="connsiteX3234" fmla="*/ 168838 w 2133600"/>
              <a:gd name="connsiteY3234" fmla="*/ 2835319 h 4805680"/>
              <a:gd name="connsiteX3235" fmla="*/ 168838 w 2133600"/>
              <a:gd name="connsiteY3235" fmla="*/ 2831656 h 4805680"/>
              <a:gd name="connsiteX3236" fmla="*/ 168838 w 2133600"/>
              <a:gd name="connsiteY3236" fmla="*/ 2827993 h 4805680"/>
              <a:gd name="connsiteX3237" fmla="*/ 168838 w 2133600"/>
              <a:gd name="connsiteY3237" fmla="*/ 2824329 h 4805680"/>
              <a:gd name="connsiteX3238" fmla="*/ 175482 w 2133600"/>
              <a:gd name="connsiteY3238" fmla="*/ 2820666 h 4805680"/>
              <a:gd name="connsiteX3239" fmla="*/ 175482 w 2133600"/>
              <a:gd name="connsiteY3239" fmla="*/ 2817003 h 4805680"/>
              <a:gd name="connsiteX3240" fmla="*/ 175482 w 2133600"/>
              <a:gd name="connsiteY3240" fmla="*/ 2813340 h 4805680"/>
              <a:gd name="connsiteX3241" fmla="*/ 175482 w 2133600"/>
              <a:gd name="connsiteY3241" fmla="*/ 2809677 h 4805680"/>
              <a:gd name="connsiteX3242" fmla="*/ 181652 w 2133600"/>
              <a:gd name="connsiteY3242" fmla="*/ 2809677 h 4805680"/>
              <a:gd name="connsiteX3243" fmla="*/ 180919 w 2133600"/>
              <a:gd name="connsiteY3243" fmla="*/ 2811564 h 4805680"/>
              <a:gd name="connsiteX3244" fmla="*/ 177143 w 2133600"/>
              <a:gd name="connsiteY3244" fmla="*/ 2817461 h 4805680"/>
              <a:gd name="connsiteX3245" fmla="*/ 175712 w 2133600"/>
              <a:gd name="connsiteY3245" fmla="*/ 2824961 h 4805680"/>
              <a:gd name="connsiteX3246" fmla="*/ 168838 w 2133600"/>
              <a:gd name="connsiteY3246" fmla="*/ 2842645 h 4805680"/>
              <a:gd name="connsiteX3247" fmla="*/ 175482 w 2133600"/>
              <a:gd name="connsiteY3247" fmla="*/ 2826161 h 4805680"/>
              <a:gd name="connsiteX3248" fmla="*/ 175712 w 2133600"/>
              <a:gd name="connsiteY3248" fmla="*/ 2824961 h 4805680"/>
              <a:gd name="connsiteX3249" fmla="*/ 178805 w 2133600"/>
              <a:gd name="connsiteY3249" fmla="*/ 2817003 h 4805680"/>
              <a:gd name="connsiteX3250" fmla="*/ 180919 w 2133600"/>
              <a:gd name="connsiteY3250" fmla="*/ 2811564 h 4805680"/>
              <a:gd name="connsiteX3251" fmla="*/ 182127 w 2133600"/>
              <a:gd name="connsiteY3251" fmla="*/ 2809677 h 4805680"/>
              <a:gd name="connsiteX3252" fmla="*/ 181652 w 2133600"/>
              <a:gd name="connsiteY3252" fmla="*/ 2809677 h 4805680"/>
              <a:gd name="connsiteX3253" fmla="*/ 188772 w 2133600"/>
              <a:gd name="connsiteY3253" fmla="*/ 2791360 h 4805680"/>
              <a:gd name="connsiteX3254" fmla="*/ 188772 w 2133600"/>
              <a:gd name="connsiteY3254" fmla="*/ 2784034 h 4805680"/>
              <a:gd name="connsiteX3255" fmla="*/ 192094 w 2133600"/>
              <a:gd name="connsiteY3255" fmla="*/ 2776707 h 4805680"/>
              <a:gd name="connsiteX3256" fmla="*/ 195416 w 2133600"/>
              <a:gd name="connsiteY3256" fmla="*/ 2765718 h 4805680"/>
              <a:gd name="connsiteX3257" fmla="*/ 202061 w 2133600"/>
              <a:gd name="connsiteY3257" fmla="*/ 2751064 h 4805680"/>
              <a:gd name="connsiteX3258" fmla="*/ 202061 w 2133600"/>
              <a:gd name="connsiteY3258" fmla="*/ 2747401 h 4805680"/>
              <a:gd name="connsiteX3259" fmla="*/ 202061 w 2133600"/>
              <a:gd name="connsiteY3259" fmla="*/ 2743738 h 4805680"/>
              <a:gd name="connsiteX3260" fmla="*/ 208706 w 2133600"/>
              <a:gd name="connsiteY3260" fmla="*/ 2740075 h 4805680"/>
              <a:gd name="connsiteX3261" fmla="*/ 208706 w 2133600"/>
              <a:gd name="connsiteY3261" fmla="*/ 2736411 h 4805680"/>
              <a:gd name="connsiteX3262" fmla="*/ 208706 w 2133600"/>
              <a:gd name="connsiteY3262" fmla="*/ 2732748 h 4805680"/>
              <a:gd name="connsiteX3263" fmla="*/ 208706 w 2133600"/>
              <a:gd name="connsiteY3263" fmla="*/ 2729085 h 4805680"/>
              <a:gd name="connsiteX3264" fmla="*/ 215350 w 2133600"/>
              <a:gd name="connsiteY3264" fmla="*/ 2725422 h 4805680"/>
              <a:gd name="connsiteX3265" fmla="*/ 215350 w 2133600"/>
              <a:gd name="connsiteY3265" fmla="*/ 2721759 h 4805680"/>
              <a:gd name="connsiteX3266" fmla="*/ 215350 w 2133600"/>
              <a:gd name="connsiteY3266" fmla="*/ 2718096 h 4805680"/>
              <a:gd name="connsiteX3267" fmla="*/ 221995 w 2133600"/>
              <a:gd name="connsiteY3267" fmla="*/ 2710769 h 4805680"/>
              <a:gd name="connsiteX3268" fmla="*/ 198739 w 2133600"/>
              <a:gd name="connsiteY3268" fmla="*/ 2789528 h 4805680"/>
              <a:gd name="connsiteX3269" fmla="*/ 175482 w 2133600"/>
              <a:gd name="connsiteY3269" fmla="*/ 2868288 h 4805680"/>
              <a:gd name="connsiteX3270" fmla="*/ 175482 w 2133600"/>
              <a:gd name="connsiteY3270" fmla="*/ 2871951 h 4805680"/>
              <a:gd name="connsiteX3271" fmla="*/ 175482 w 2133600"/>
              <a:gd name="connsiteY3271" fmla="*/ 2879278 h 4805680"/>
              <a:gd name="connsiteX3272" fmla="*/ 168838 w 2133600"/>
              <a:gd name="connsiteY3272" fmla="*/ 2890267 h 4805680"/>
              <a:gd name="connsiteX3273" fmla="*/ 168838 w 2133600"/>
              <a:gd name="connsiteY3273" fmla="*/ 2897594 h 4805680"/>
              <a:gd name="connsiteX3274" fmla="*/ 168838 w 2133600"/>
              <a:gd name="connsiteY3274" fmla="*/ 2901257 h 4805680"/>
              <a:gd name="connsiteX3275" fmla="*/ 171495 w 2133600"/>
              <a:gd name="connsiteY3275" fmla="*/ 2901990 h 4805680"/>
              <a:gd name="connsiteX3276" fmla="*/ 168838 w 2133600"/>
              <a:gd name="connsiteY3276" fmla="*/ 2904920 h 4805680"/>
              <a:gd name="connsiteX3277" fmla="*/ 162193 w 2133600"/>
              <a:gd name="connsiteY3277" fmla="*/ 2904920 h 4805680"/>
              <a:gd name="connsiteX3278" fmla="*/ 168838 w 2133600"/>
              <a:gd name="connsiteY3278" fmla="*/ 2908583 h 4805680"/>
              <a:gd name="connsiteX3279" fmla="*/ 162193 w 2133600"/>
              <a:gd name="connsiteY3279" fmla="*/ 2908583 h 4805680"/>
              <a:gd name="connsiteX3280" fmla="*/ 162193 w 2133600"/>
              <a:gd name="connsiteY3280" fmla="*/ 2912247 h 4805680"/>
              <a:gd name="connsiteX3281" fmla="*/ 168838 w 2133600"/>
              <a:gd name="connsiteY3281" fmla="*/ 2908583 h 4805680"/>
              <a:gd name="connsiteX3282" fmla="*/ 168838 w 2133600"/>
              <a:gd name="connsiteY3282" fmla="*/ 2904920 h 4805680"/>
              <a:gd name="connsiteX3283" fmla="*/ 172160 w 2133600"/>
              <a:gd name="connsiteY3283" fmla="*/ 2902173 h 4805680"/>
              <a:gd name="connsiteX3284" fmla="*/ 171495 w 2133600"/>
              <a:gd name="connsiteY3284" fmla="*/ 2901990 h 4805680"/>
              <a:gd name="connsiteX3285" fmla="*/ 172160 w 2133600"/>
              <a:gd name="connsiteY3285" fmla="*/ 2901257 h 4805680"/>
              <a:gd name="connsiteX3286" fmla="*/ 168838 w 2133600"/>
              <a:gd name="connsiteY3286" fmla="*/ 2897594 h 4805680"/>
              <a:gd name="connsiteX3287" fmla="*/ 175482 w 2133600"/>
              <a:gd name="connsiteY3287" fmla="*/ 2897594 h 4805680"/>
              <a:gd name="connsiteX3288" fmla="*/ 175482 w 2133600"/>
              <a:gd name="connsiteY3288" fmla="*/ 2893930 h 4805680"/>
              <a:gd name="connsiteX3289" fmla="*/ 175482 w 2133600"/>
              <a:gd name="connsiteY3289" fmla="*/ 2890267 h 4805680"/>
              <a:gd name="connsiteX3290" fmla="*/ 182127 w 2133600"/>
              <a:gd name="connsiteY3290" fmla="*/ 2890267 h 4805680"/>
              <a:gd name="connsiteX3291" fmla="*/ 182127 w 2133600"/>
              <a:gd name="connsiteY3291" fmla="*/ 2886604 h 4805680"/>
              <a:gd name="connsiteX3292" fmla="*/ 182127 w 2133600"/>
              <a:gd name="connsiteY3292" fmla="*/ 2882941 h 4805680"/>
              <a:gd name="connsiteX3293" fmla="*/ 182127 w 2133600"/>
              <a:gd name="connsiteY3293" fmla="*/ 2879278 h 4805680"/>
              <a:gd name="connsiteX3294" fmla="*/ 188772 w 2133600"/>
              <a:gd name="connsiteY3294" fmla="*/ 2875615 h 4805680"/>
              <a:gd name="connsiteX3295" fmla="*/ 188772 w 2133600"/>
              <a:gd name="connsiteY3295" fmla="*/ 2871951 h 4805680"/>
              <a:gd name="connsiteX3296" fmla="*/ 188772 w 2133600"/>
              <a:gd name="connsiteY3296" fmla="*/ 2868288 h 4805680"/>
              <a:gd name="connsiteX3297" fmla="*/ 188772 w 2133600"/>
              <a:gd name="connsiteY3297" fmla="*/ 2864625 h 4805680"/>
              <a:gd name="connsiteX3298" fmla="*/ 195416 w 2133600"/>
              <a:gd name="connsiteY3298" fmla="*/ 2860961 h 4805680"/>
              <a:gd name="connsiteX3299" fmla="*/ 195416 w 2133600"/>
              <a:gd name="connsiteY3299" fmla="*/ 2857298 h 4805680"/>
              <a:gd name="connsiteX3300" fmla="*/ 195416 w 2133600"/>
              <a:gd name="connsiteY3300" fmla="*/ 2853635 h 4805680"/>
              <a:gd name="connsiteX3301" fmla="*/ 195416 w 2133600"/>
              <a:gd name="connsiteY3301" fmla="*/ 2849971 h 4805680"/>
              <a:gd name="connsiteX3302" fmla="*/ 198739 w 2133600"/>
              <a:gd name="connsiteY3302" fmla="*/ 2848140 h 4805680"/>
              <a:gd name="connsiteX3303" fmla="*/ 202061 w 2133600"/>
              <a:gd name="connsiteY3303" fmla="*/ 2846308 h 4805680"/>
              <a:gd name="connsiteX3304" fmla="*/ 202061 w 2133600"/>
              <a:gd name="connsiteY3304" fmla="*/ 2842645 h 4805680"/>
              <a:gd name="connsiteX3305" fmla="*/ 202061 w 2133600"/>
              <a:gd name="connsiteY3305" fmla="*/ 2838982 h 4805680"/>
              <a:gd name="connsiteX3306" fmla="*/ 202061 w 2133600"/>
              <a:gd name="connsiteY3306" fmla="*/ 2835319 h 4805680"/>
              <a:gd name="connsiteX3307" fmla="*/ 202061 w 2133600"/>
              <a:gd name="connsiteY3307" fmla="*/ 2831656 h 4805680"/>
              <a:gd name="connsiteX3308" fmla="*/ 208706 w 2133600"/>
              <a:gd name="connsiteY3308" fmla="*/ 2827993 h 4805680"/>
              <a:gd name="connsiteX3309" fmla="*/ 208706 w 2133600"/>
              <a:gd name="connsiteY3309" fmla="*/ 2824329 h 4805680"/>
              <a:gd name="connsiteX3310" fmla="*/ 208706 w 2133600"/>
              <a:gd name="connsiteY3310" fmla="*/ 2820666 h 4805680"/>
              <a:gd name="connsiteX3311" fmla="*/ 208706 w 2133600"/>
              <a:gd name="connsiteY3311" fmla="*/ 2817003 h 4805680"/>
              <a:gd name="connsiteX3312" fmla="*/ 215350 w 2133600"/>
              <a:gd name="connsiteY3312" fmla="*/ 2817003 h 4805680"/>
              <a:gd name="connsiteX3313" fmla="*/ 215350 w 2133600"/>
              <a:gd name="connsiteY3313" fmla="*/ 2813340 h 4805680"/>
              <a:gd name="connsiteX3314" fmla="*/ 218673 w 2133600"/>
              <a:gd name="connsiteY3314" fmla="*/ 2807844 h 4805680"/>
              <a:gd name="connsiteX3315" fmla="*/ 221995 w 2133600"/>
              <a:gd name="connsiteY3315" fmla="*/ 2798686 h 4805680"/>
              <a:gd name="connsiteX3316" fmla="*/ 221995 w 2133600"/>
              <a:gd name="connsiteY3316" fmla="*/ 2795023 h 4805680"/>
              <a:gd name="connsiteX3317" fmla="*/ 228640 w 2133600"/>
              <a:gd name="connsiteY3317" fmla="*/ 2795023 h 4805680"/>
              <a:gd name="connsiteX3318" fmla="*/ 228640 w 2133600"/>
              <a:gd name="connsiteY3318" fmla="*/ 2813340 h 4805680"/>
              <a:gd name="connsiteX3319" fmla="*/ 221995 w 2133600"/>
              <a:gd name="connsiteY3319" fmla="*/ 2817003 h 4805680"/>
              <a:gd name="connsiteX3320" fmla="*/ 215350 w 2133600"/>
              <a:gd name="connsiteY3320" fmla="*/ 2824329 h 4805680"/>
              <a:gd name="connsiteX3321" fmla="*/ 215350 w 2133600"/>
              <a:gd name="connsiteY3321" fmla="*/ 2831656 h 4805680"/>
              <a:gd name="connsiteX3322" fmla="*/ 221995 w 2133600"/>
              <a:gd name="connsiteY3322" fmla="*/ 2835319 h 4805680"/>
              <a:gd name="connsiteX3323" fmla="*/ 221995 w 2133600"/>
              <a:gd name="connsiteY3323" fmla="*/ 2849971 h 4805680"/>
              <a:gd name="connsiteX3324" fmla="*/ 215350 w 2133600"/>
              <a:gd name="connsiteY3324" fmla="*/ 2849971 h 4805680"/>
              <a:gd name="connsiteX3325" fmla="*/ 221995 w 2133600"/>
              <a:gd name="connsiteY3325" fmla="*/ 2853635 h 4805680"/>
              <a:gd name="connsiteX3326" fmla="*/ 215350 w 2133600"/>
              <a:gd name="connsiteY3326" fmla="*/ 2857298 h 4805680"/>
              <a:gd name="connsiteX3327" fmla="*/ 212028 w 2133600"/>
              <a:gd name="connsiteY3327" fmla="*/ 2860961 h 4805680"/>
              <a:gd name="connsiteX3328" fmla="*/ 208706 w 2133600"/>
              <a:gd name="connsiteY3328" fmla="*/ 2864625 h 4805680"/>
              <a:gd name="connsiteX3329" fmla="*/ 208706 w 2133600"/>
              <a:gd name="connsiteY3329" fmla="*/ 2868288 h 4805680"/>
              <a:gd name="connsiteX3330" fmla="*/ 202061 w 2133600"/>
              <a:gd name="connsiteY3330" fmla="*/ 2875615 h 4805680"/>
              <a:gd name="connsiteX3331" fmla="*/ 192094 w 2133600"/>
              <a:gd name="connsiteY3331" fmla="*/ 2895762 h 4805680"/>
              <a:gd name="connsiteX3332" fmla="*/ 182127 w 2133600"/>
              <a:gd name="connsiteY3332" fmla="*/ 2915910 h 4805680"/>
              <a:gd name="connsiteX3333" fmla="*/ 185449 w 2133600"/>
              <a:gd name="connsiteY3333" fmla="*/ 2925068 h 4805680"/>
              <a:gd name="connsiteX3334" fmla="*/ 188772 w 2133600"/>
              <a:gd name="connsiteY3334" fmla="*/ 2930563 h 4805680"/>
              <a:gd name="connsiteX3335" fmla="*/ 195416 w 2133600"/>
              <a:gd name="connsiteY3335" fmla="*/ 2930563 h 4805680"/>
              <a:gd name="connsiteX3336" fmla="*/ 198739 w 2133600"/>
              <a:gd name="connsiteY3336" fmla="*/ 2937889 h 4805680"/>
              <a:gd name="connsiteX3337" fmla="*/ 202061 w 2133600"/>
              <a:gd name="connsiteY3337" fmla="*/ 2941553 h 4805680"/>
              <a:gd name="connsiteX3338" fmla="*/ 195416 w 2133600"/>
              <a:gd name="connsiteY3338" fmla="*/ 2945216 h 4805680"/>
              <a:gd name="connsiteX3339" fmla="*/ 188772 w 2133600"/>
              <a:gd name="connsiteY3339" fmla="*/ 2963532 h 4805680"/>
              <a:gd name="connsiteX3340" fmla="*/ 188772 w 2133600"/>
              <a:gd name="connsiteY3340" fmla="*/ 2970859 h 4805680"/>
              <a:gd name="connsiteX3341" fmla="*/ 182127 w 2133600"/>
              <a:gd name="connsiteY3341" fmla="*/ 2970859 h 4805680"/>
              <a:gd name="connsiteX3342" fmla="*/ 185449 w 2133600"/>
              <a:gd name="connsiteY3342" fmla="*/ 2980017 h 4805680"/>
              <a:gd name="connsiteX3343" fmla="*/ 182127 w 2133600"/>
              <a:gd name="connsiteY3343" fmla="*/ 2985511 h 4805680"/>
              <a:gd name="connsiteX3344" fmla="*/ 182127 w 2133600"/>
              <a:gd name="connsiteY3344" fmla="*/ 3029470 h 4805680"/>
              <a:gd name="connsiteX3345" fmla="*/ 188772 w 2133600"/>
              <a:gd name="connsiteY3345" fmla="*/ 3025807 h 4805680"/>
              <a:gd name="connsiteX3346" fmla="*/ 192094 w 2133600"/>
              <a:gd name="connsiteY3346" fmla="*/ 3034965 h 4805680"/>
              <a:gd name="connsiteX3347" fmla="*/ 188772 w 2133600"/>
              <a:gd name="connsiteY3347" fmla="*/ 3044123 h 4805680"/>
              <a:gd name="connsiteX3348" fmla="*/ 195416 w 2133600"/>
              <a:gd name="connsiteY3348" fmla="*/ 3047786 h 4805680"/>
              <a:gd name="connsiteX3349" fmla="*/ 188772 w 2133600"/>
              <a:gd name="connsiteY3349" fmla="*/ 3047786 h 4805680"/>
              <a:gd name="connsiteX3350" fmla="*/ 202061 w 2133600"/>
              <a:gd name="connsiteY3350" fmla="*/ 3055113 h 4805680"/>
              <a:gd name="connsiteX3351" fmla="*/ 195416 w 2133600"/>
              <a:gd name="connsiteY3351" fmla="*/ 3066103 h 4805680"/>
              <a:gd name="connsiteX3352" fmla="*/ 202061 w 2133600"/>
              <a:gd name="connsiteY3352" fmla="*/ 3084419 h 4805680"/>
              <a:gd name="connsiteX3353" fmla="*/ 198739 w 2133600"/>
              <a:gd name="connsiteY3353" fmla="*/ 3091745 h 4805680"/>
              <a:gd name="connsiteX3354" fmla="*/ 195416 w 2133600"/>
              <a:gd name="connsiteY3354" fmla="*/ 3099072 h 4805680"/>
              <a:gd name="connsiteX3355" fmla="*/ 198739 w 2133600"/>
              <a:gd name="connsiteY3355" fmla="*/ 3102735 h 4805680"/>
              <a:gd name="connsiteX3356" fmla="*/ 202061 w 2133600"/>
              <a:gd name="connsiteY3356" fmla="*/ 3102735 h 4805680"/>
              <a:gd name="connsiteX3357" fmla="*/ 205383 w 2133600"/>
              <a:gd name="connsiteY3357" fmla="*/ 3099072 h 4805680"/>
              <a:gd name="connsiteX3358" fmla="*/ 208706 w 2133600"/>
              <a:gd name="connsiteY3358" fmla="*/ 3095408 h 4805680"/>
              <a:gd name="connsiteX3359" fmla="*/ 215350 w 2133600"/>
              <a:gd name="connsiteY3359" fmla="*/ 3088082 h 4805680"/>
              <a:gd name="connsiteX3360" fmla="*/ 221995 w 2133600"/>
              <a:gd name="connsiteY3360" fmla="*/ 3080756 h 4805680"/>
              <a:gd name="connsiteX3361" fmla="*/ 221995 w 2133600"/>
              <a:gd name="connsiteY3361" fmla="*/ 3084419 h 4805680"/>
              <a:gd name="connsiteX3362" fmla="*/ 228640 w 2133600"/>
              <a:gd name="connsiteY3362" fmla="*/ 3080756 h 4805680"/>
              <a:gd name="connsiteX3363" fmla="*/ 228640 w 2133600"/>
              <a:gd name="connsiteY3363" fmla="*/ 3077093 h 4805680"/>
              <a:gd name="connsiteX3364" fmla="*/ 235285 w 2133600"/>
              <a:gd name="connsiteY3364" fmla="*/ 3073429 h 4805680"/>
              <a:gd name="connsiteX3365" fmla="*/ 241931 w 2133600"/>
              <a:gd name="connsiteY3365" fmla="*/ 3077093 h 4805680"/>
              <a:gd name="connsiteX3366" fmla="*/ 241931 w 2133600"/>
              <a:gd name="connsiteY3366" fmla="*/ 3073429 h 4805680"/>
              <a:gd name="connsiteX3367" fmla="*/ 241931 w 2133600"/>
              <a:gd name="connsiteY3367" fmla="*/ 3069766 h 4805680"/>
              <a:gd name="connsiteX3368" fmla="*/ 235285 w 2133600"/>
              <a:gd name="connsiteY3368" fmla="*/ 3073429 h 4805680"/>
              <a:gd name="connsiteX3369" fmla="*/ 228640 w 2133600"/>
              <a:gd name="connsiteY3369" fmla="*/ 3073429 h 4805680"/>
              <a:gd name="connsiteX3370" fmla="*/ 241931 w 2133600"/>
              <a:gd name="connsiteY3370" fmla="*/ 3058776 h 4805680"/>
              <a:gd name="connsiteX3371" fmla="*/ 248576 w 2133600"/>
              <a:gd name="connsiteY3371" fmla="*/ 3058776 h 4805680"/>
              <a:gd name="connsiteX3372" fmla="*/ 248576 w 2133600"/>
              <a:gd name="connsiteY3372" fmla="*/ 3062440 h 4805680"/>
              <a:gd name="connsiteX3373" fmla="*/ 248576 w 2133600"/>
              <a:gd name="connsiteY3373" fmla="*/ 3066103 h 4805680"/>
              <a:gd name="connsiteX3374" fmla="*/ 248576 w 2133600"/>
              <a:gd name="connsiteY3374" fmla="*/ 3069766 h 4805680"/>
              <a:gd name="connsiteX3375" fmla="*/ 255221 w 2133600"/>
              <a:gd name="connsiteY3375" fmla="*/ 3062440 h 4805680"/>
              <a:gd name="connsiteX3376" fmla="*/ 255221 w 2133600"/>
              <a:gd name="connsiteY3376" fmla="*/ 3077093 h 4805680"/>
              <a:gd name="connsiteX3377" fmla="*/ 261865 w 2133600"/>
              <a:gd name="connsiteY3377" fmla="*/ 3077093 h 4805680"/>
              <a:gd name="connsiteX3378" fmla="*/ 261865 w 2133600"/>
              <a:gd name="connsiteY3378" fmla="*/ 3073429 h 4805680"/>
              <a:gd name="connsiteX3379" fmla="*/ 268510 w 2133600"/>
              <a:gd name="connsiteY3379" fmla="*/ 3073429 h 4805680"/>
              <a:gd name="connsiteX3380" fmla="*/ 268510 w 2133600"/>
              <a:gd name="connsiteY3380" fmla="*/ 3069766 h 4805680"/>
              <a:gd name="connsiteX3381" fmla="*/ 268510 w 2133600"/>
              <a:gd name="connsiteY3381" fmla="*/ 3066103 h 4805680"/>
              <a:gd name="connsiteX3382" fmla="*/ 275155 w 2133600"/>
              <a:gd name="connsiteY3382" fmla="*/ 3066103 h 4805680"/>
              <a:gd name="connsiteX3383" fmla="*/ 275155 w 2133600"/>
              <a:gd name="connsiteY3383" fmla="*/ 3062440 h 4805680"/>
              <a:gd name="connsiteX3384" fmla="*/ 275155 w 2133600"/>
              <a:gd name="connsiteY3384" fmla="*/ 3058776 h 4805680"/>
              <a:gd name="connsiteX3385" fmla="*/ 275155 w 2133600"/>
              <a:gd name="connsiteY3385" fmla="*/ 3055113 h 4805680"/>
              <a:gd name="connsiteX3386" fmla="*/ 275155 w 2133600"/>
              <a:gd name="connsiteY3386" fmla="*/ 3051449 h 4805680"/>
              <a:gd name="connsiteX3387" fmla="*/ 281799 w 2133600"/>
              <a:gd name="connsiteY3387" fmla="*/ 3051449 h 4805680"/>
              <a:gd name="connsiteX3388" fmla="*/ 281799 w 2133600"/>
              <a:gd name="connsiteY3388" fmla="*/ 3047786 h 4805680"/>
              <a:gd name="connsiteX3389" fmla="*/ 281799 w 2133600"/>
              <a:gd name="connsiteY3389" fmla="*/ 3044123 h 4805680"/>
              <a:gd name="connsiteX3390" fmla="*/ 288444 w 2133600"/>
              <a:gd name="connsiteY3390" fmla="*/ 3044123 h 4805680"/>
              <a:gd name="connsiteX3391" fmla="*/ 288444 w 2133600"/>
              <a:gd name="connsiteY3391" fmla="*/ 3058776 h 4805680"/>
              <a:gd name="connsiteX3392" fmla="*/ 291766 w 2133600"/>
              <a:gd name="connsiteY3392" fmla="*/ 3064271 h 4805680"/>
              <a:gd name="connsiteX3393" fmla="*/ 295089 w 2133600"/>
              <a:gd name="connsiteY3393" fmla="*/ 3069766 h 4805680"/>
              <a:gd name="connsiteX3394" fmla="*/ 295089 w 2133600"/>
              <a:gd name="connsiteY3394" fmla="*/ 3073429 h 4805680"/>
              <a:gd name="connsiteX3395" fmla="*/ 288444 w 2133600"/>
              <a:gd name="connsiteY3395" fmla="*/ 3080756 h 4805680"/>
              <a:gd name="connsiteX3396" fmla="*/ 288444 w 2133600"/>
              <a:gd name="connsiteY3396" fmla="*/ 3091745 h 4805680"/>
              <a:gd name="connsiteX3397" fmla="*/ 288444 w 2133600"/>
              <a:gd name="connsiteY3397" fmla="*/ 3095408 h 4805680"/>
              <a:gd name="connsiteX3398" fmla="*/ 295089 w 2133600"/>
              <a:gd name="connsiteY3398" fmla="*/ 3099072 h 4805680"/>
              <a:gd name="connsiteX3399" fmla="*/ 295089 w 2133600"/>
              <a:gd name="connsiteY3399" fmla="*/ 3095408 h 4805680"/>
              <a:gd name="connsiteX3400" fmla="*/ 295089 w 2133600"/>
              <a:gd name="connsiteY3400" fmla="*/ 3091745 h 4805680"/>
              <a:gd name="connsiteX3401" fmla="*/ 301733 w 2133600"/>
              <a:gd name="connsiteY3401" fmla="*/ 3088082 h 4805680"/>
              <a:gd name="connsiteX3402" fmla="*/ 301733 w 2133600"/>
              <a:gd name="connsiteY3402" fmla="*/ 3084419 h 4805680"/>
              <a:gd name="connsiteX3403" fmla="*/ 308378 w 2133600"/>
              <a:gd name="connsiteY3403" fmla="*/ 3088082 h 4805680"/>
              <a:gd name="connsiteX3404" fmla="*/ 311617 w 2133600"/>
              <a:gd name="connsiteY3404" fmla="*/ 3093439 h 4805680"/>
              <a:gd name="connsiteX3405" fmla="*/ 311462 w 2133600"/>
              <a:gd name="connsiteY3405" fmla="*/ 3093524 h 4805680"/>
              <a:gd name="connsiteX3406" fmla="*/ 311462 w 2133600"/>
              <a:gd name="connsiteY3406" fmla="*/ 3097187 h 4805680"/>
              <a:gd name="connsiteX3407" fmla="*/ 313884 w 2133600"/>
              <a:gd name="connsiteY3407" fmla="*/ 3097187 h 4805680"/>
              <a:gd name="connsiteX3408" fmla="*/ 315023 w 2133600"/>
              <a:gd name="connsiteY3408" fmla="*/ 3099072 h 4805680"/>
              <a:gd name="connsiteX3409" fmla="*/ 318345 w 2133600"/>
              <a:gd name="connsiteY3409" fmla="*/ 3102735 h 4805680"/>
              <a:gd name="connsiteX3410" fmla="*/ 321668 w 2133600"/>
              <a:gd name="connsiteY3410" fmla="*/ 3102735 h 4805680"/>
              <a:gd name="connsiteX3411" fmla="*/ 324605 w 2133600"/>
              <a:gd name="connsiteY3411" fmla="*/ 3101115 h 4805680"/>
              <a:gd name="connsiteX3412" fmla="*/ 311462 w 2133600"/>
              <a:gd name="connsiteY3412" fmla="*/ 3124661 h 4805680"/>
              <a:gd name="connsiteX3413" fmla="*/ 298172 w 2133600"/>
              <a:gd name="connsiteY3413" fmla="*/ 3144810 h 4805680"/>
              <a:gd name="connsiteX3414" fmla="*/ 298172 w 2133600"/>
              <a:gd name="connsiteY3414" fmla="*/ 3148473 h 4805680"/>
              <a:gd name="connsiteX3415" fmla="*/ 291528 w 2133600"/>
              <a:gd name="connsiteY3415" fmla="*/ 3170452 h 4805680"/>
              <a:gd name="connsiteX3416" fmla="*/ 284883 w 2133600"/>
              <a:gd name="connsiteY3416" fmla="*/ 3192432 h 4805680"/>
              <a:gd name="connsiteX3417" fmla="*/ 284883 w 2133600"/>
              <a:gd name="connsiteY3417" fmla="*/ 3188768 h 4805680"/>
              <a:gd name="connsiteX3418" fmla="*/ 281560 w 2133600"/>
              <a:gd name="connsiteY3418" fmla="*/ 3203421 h 4805680"/>
              <a:gd name="connsiteX3419" fmla="*/ 278238 w 2133600"/>
              <a:gd name="connsiteY3419" fmla="*/ 3218074 h 4805680"/>
              <a:gd name="connsiteX3420" fmla="*/ 271593 w 2133600"/>
              <a:gd name="connsiteY3420" fmla="*/ 3229063 h 4805680"/>
              <a:gd name="connsiteX3421" fmla="*/ 271593 w 2133600"/>
              <a:gd name="connsiteY3421" fmla="*/ 3232726 h 4805680"/>
              <a:gd name="connsiteX3422" fmla="*/ 271593 w 2133600"/>
              <a:gd name="connsiteY3422" fmla="*/ 3236391 h 4805680"/>
              <a:gd name="connsiteX3423" fmla="*/ 271593 w 2133600"/>
              <a:gd name="connsiteY3423" fmla="*/ 3247380 h 4805680"/>
              <a:gd name="connsiteX3424" fmla="*/ 254982 w 2133600"/>
              <a:gd name="connsiteY3424" fmla="*/ 3280349 h 4805680"/>
              <a:gd name="connsiteX3425" fmla="*/ 245015 w 2133600"/>
              <a:gd name="connsiteY3425" fmla="*/ 3313318 h 4805680"/>
              <a:gd name="connsiteX3426" fmla="*/ 238370 w 2133600"/>
              <a:gd name="connsiteY3426" fmla="*/ 3338961 h 4805680"/>
              <a:gd name="connsiteX3427" fmla="*/ 241692 w 2133600"/>
              <a:gd name="connsiteY3427" fmla="*/ 3349951 h 4805680"/>
              <a:gd name="connsiteX3428" fmla="*/ 245015 w 2133600"/>
              <a:gd name="connsiteY3428" fmla="*/ 3357277 h 4805680"/>
              <a:gd name="connsiteX3429" fmla="*/ 241692 w 2133600"/>
              <a:gd name="connsiteY3429" fmla="*/ 3366435 h 4805680"/>
              <a:gd name="connsiteX3430" fmla="*/ 238370 w 2133600"/>
              <a:gd name="connsiteY3430" fmla="*/ 3375593 h 4805680"/>
              <a:gd name="connsiteX3431" fmla="*/ 241692 w 2133600"/>
              <a:gd name="connsiteY3431" fmla="*/ 3381087 h 4805680"/>
              <a:gd name="connsiteX3432" fmla="*/ 245015 w 2133600"/>
              <a:gd name="connsiteY3432" fmla="*/ 3382919 h 4805680"/>
              <a:gd name="connsiteX3433" fmla="*/ 248337 w 2133600"/>
              <a:gd name="connsiteY3433" fmla="*/ 3375593 h 4805680"/>
              <a:gd name="connsiteX3434" fmla="*/ 251659 w 2133600"/>
              <a:gd name="connsiteY3434" fmla="*/ 3371930 h 4805680"/>
              <a:gd name="connsiteX3435" fmla="*/ 258304 w 2133600"/>
              <a:gd name="connsiteY3435" fmla="*/ 3364603 h 4805680"/>
              <a:gd name="connsiteX3436" fmla="*/ 264949 w 2133600"/>
              <a:gd name="connsiteY3436" fmla="*/ 3353614 h 4805680"/>
              <a:gd name="connsiteX3437" fmla="*/ 264949 w 2133600"/>
              <a:gd name="connsiteY3437" fmla="*/ 3357277 h 4805680"/>
              <a:gd name="connsiteX3438" fmla="*/ 271593 w 2133600"/>
              <a:gd name="connsiteY3438" fmla="*/ 3357277 h 4805680"/>
              <a:gd name="connsiteX3439" fmla="*/ 271593 w 2133600"/>
              <a:gd name="connsiteY3439" fmla="*/ 3353614 h 4805680"/>
              <a:gd name="connsiteX3440" fmla="*/ 278238 w 2133600"/>
              <a:gd name="connsiteY3440" fmla="*/ 3349951 h 4805680"/>
              <a:gd name="connsiteX3441" fmla="*/ 278238 w 2133600"/>
              <a:gd name="connsiteY3441" fmla="*/ 3346287 h 4805680"/>
              <a:gd name="connsiteX3442" fmla="*/ 271593 w 2133600"/>
              <a:gd name="connsiteY3442" fmla="*/ 3342624 h 4805680"/>
              <a:gd name="connsiteX3443" fmla="*/ 284883 w 2133600"/>
              <a:gd name="connsiteY3443" fmla="*/ 3324307 h 4805680"/>
              <a:gd name="connsiteX3444" fmla="*/ 298172 w 2133600"/>
              <a:gd name="connsiteY3444" fmla="*/ 3331634 h 4805680"/>
              <a:gd name="connsiteX3445" fmla="*/ 294850 w 2133600"/>
              <a:gd name="connsiteY3445" fmla="*/ 3335297 h 4805680"/>
              <a:gd name="connsiteX3446" fmla="*/ 291528 w 2133600"/>
              <a:gd name="connsiteY3446" fmla="*/ 3338961 h 4805680"/>
              <a:gd name="connsiteX3447" fmla="*/ 284883 w 2133600"/>
              <a:gd name="connsiteY3447" fmla="*/ 3342624 h 4805680"/>
              <a:gd name="connsiteX3448" fmla="*/ 291528 w 2133600"/>
              <a:gd name="connsiteY3448" fmla="*/ 3342624 h 4805680"/>
              <a:gd name="connsiteX3449" fmla="*/ 298172 w 2133600"/>
              <a:gd name="connsiteY3449" fmla="*/ 3331634 h 4805680"/>
              <a:gd name="connsiteX3450" fmla="*/ 304817 w 2133600"/>
              <a:gd name="connsiteY3450" fmla="*/ 3331634 h 4805680"/>
              <a:gd name="connsiteX3451" fmla="*/ 299833 w 2133600"/>
              <a:gd name="connsiteY3451" fmla="*/ 3342624 h 4805680"/>
              <a:gd name="connsiteX3452" fmla="*/ 298726 w 2133600"/>
              <a:gd name="connsiteY3452" fmla="*/ 3349951 h 4805680"/>
              <a:gd name="connsiteX3453" fmla="*/ 298172 w 2133600"/>
              <a:gd name="connsiteY3453" fmla="*/ 3349951 h 4805680"/>
              <a:gd name="connsiteX3454" fmla="*/ 298172 w 2133600"/>
              <a:gd name="connsiteY3454" fmla="*/ 3353614 h 4805680"/>
              <a:gd name="connsiteX3455" fmla="*/ 298726 w 2133600"/>
              <a:gd name="connsiteY3455" fmla="*/ 3349951 h 4805680"/>
              <a:gd name="connsiteX3456" fmla="*/ 304817 w 2133600"/>
              <a:gd name="connsiteY3456" fmla="*/ 3349951 h 4805680"/>
              <a:gd name="connsiteX3457" fmla="*/ 298172 w 2133600"/>
              <a:gd name="connsiteY3457" fmla="*/ 3371930 h 4805680"/>
              <a:gd name="connsiteX3458" fmla="*/ 311462 w 2133600"/>
              <a:gd name="connsiteY3458" fmla="*/ 3349951 h 4805680"/>
              <a:gd name="connsiteX3459" fmla="*/ 311462 w 2133600"/>
              <a:gd name="connsiteY3459" fmla="*/ 3346287 h 4805680"/>
              <a:gd name="connsiteX3460" fmla="*/ 304817 w 2133600"/>
              <a:gd name="connsiteY3460" fmla="*/ 3342624 h 4805680"/>
              <a:gd name="connsiteX3461" fmla="*/ 311462 w 2133600"/>
              <a:gd name="connsiteY3461" fmla="*/ 3342624 h 4805680"/>
              <a:gd name="connsiteX3462" fmla="*/ 318108 w 2133600"/>
              <a:gd name="connsiteY3462" fmla="*/ 3342624 h 4805680"/>
              <a:gd name="connsiteX3463" fmla="*/ 314121 w 2133600"/>
              <a:gd name="connsiteY3463" fmla="*/ 3341158 h 4805680"/>
              <a:gd name="connsiteX3464" fmla="*/ 318108 w 2133600"/>
              <a:gd name="connsiteY3464" fmla="*/ 3338961 h 4805680"/>
              <a:gd name="connsiteX3465" fmla="*/ 318108 w 2133600"/>
              <a:gd name="connsiteY3465" fmla="*/ 3335297 h 4805680"/>
              <a:gd name="connsiteX3466" fmla="*/ 318108 w 2133600"/>
              <a:gd name="connsiteY3466" fmla="*/ 3331634 h 4805680"/>
              <a:gd name="connsiteX3467" fmla="*/ 318108 w 2133600"/>
              <a:gd name="connsiteY3467" fmla="*/ 3327971 h 4805680"/>
              <a:gd name="connsiteX3468" fmla="*/ 324753 w 2133600"/>
              <a:gd name="connsiteY3468" fmla="*/ 3324307 h 4805680"/>
              <a:gd name="connsiteX3469" fmla="*/ 324753 w 2133600"/>
              <a:gd name="connsiteY3469" fmla="*/ 3320644 h 4805680"/>
              <a:gd name="connsiteX3470" fmla="*/ 324753 w 2133600"/>
              <a:gd name="connsiteY3470" fmla="*/ 3316981 h 4805680"/>
              <a:gd name="connsiteX3471" fmla="*/ 324753 w 2133600"/>
              <a:gd name="connsiteY3471" fmla="*/ 3313318 h 4805680"/>
              <a:gd name="connsiteX3472" fmla="*/ 331398 w 2133600"/>
              <a:gd name="connsiteY3472" fmla="*/ 3313318 h 4805680"/>
              <a:gd name="connsiteX3473" fmla="*/ 331398 w 2133600"/>
              <a:gd name="connsiteY3473" fmla="*/ 3311540 h 4805680"/>
              <a:gd name="connsiteX3474" fmla="*/ 333513 w 2133600"/>
              <a:gd name="connsiteY3474" fmla="*/ 3311540 h 4805680"/>
              <a:gd name="connsiteX3475" fmla="*/ 331398 w 2133600"/>
              <a:gd name="connsiteY3475" fmla="*/ 3316981 h 4805680"/>
              <a:gd name="connsiteX3476" fmla="*/ 333591 w 2133600"/>
              <a:gd name="connsiteY3476" fmla="*/ 3311540 h 4805680"/>
              <a:gd name="connsiteX3477" fmla="*/ 334959 w 2133600"/>
              <a:gd name="connsiteY3477" fmla="*/ 3311540 h 4805680"/>
              <a:gd name="connsiteX3478" fmla="*/ 331636 w 2133600"/>
              <a:gd name="connsiteY3478" fmla="*/ 3326193 h 4805680"/>
              <a:gd name="connsiteX3479" fmla="*/ 321668 w 2133600"/>
              <a:gd name="connsiteY3479" fmla="*/ 3340845 h 4805680"/>
              <a:gd name="connsiteX3480" fmla="*/ 324990 w 2133600"/>
              <a:gd name="connsiteY3480" fmla="*/ 3355499 h 4805680"/>
              <a:gd name="connsiteX3481" fmla="*/ 328312 w 2133600"/>
              <a:gd name="connsiteY3481" fmla="*/ 3366488 h 4805680"/>
              <a:gd name="connsiteX3482" fmla="*/ 325004 w 2133600"/>
              <a:gd name="connsiteY3482" fmla="*/ 3379256 h 4805680"/>
              <a:gd name="connsiteX3483" fmla="*/ 324753 w 2133600"/>
              <a:gd name="connsiteY3483" fmla="*/ 3379256 h 4805680"/>
              <a:gd name="connsiteX3484" fmla="*/ 324973 w 2133600"/>
              <a:gd name="connsiteY3484" fmla="*/ 3379377 h 4805680"/>
              <a:gd name="connsiteX3485" fmla="*/ 321668 w 2133600"/>
              <a:gd name="connsiteY3485" fmla="*/ 3392131 h 4805680"/>
              <a:gd name="connsiteX3486" fmla="*/ 328312 w 2133600"/>
              <a:gd name="connsiteY3486" fmla="*/ 3393962 h 4805680"/>
              <a:gd name="connsiteX3487" fmla="*/ 328312 w 2133600"/>
              <a:gd name="connsiteY3487" fmla="*/ 3395795 h 4805680"/>
              <a:gd name="connsiteX3488" fmla="*/ 338281 w 2133600"/>
              <a:gd name="connsiteY3488" fmla="*/ 3390299 h 4805680"/>
              <a:gd name="connsiteX3489" fmla="*/ 341604 w 2133600"/>
              <a:gd name="connsiteY3489" fmla="*/ 3384804 h 4805680"/>
              <a:gd name="connsiteX3490" fmla="*/ 354310 w 2133600"/>
              <a:gd name="connsiteY3490" fmla="*/ 3370795 h 4805680"/>
              <a:gd name="connsiteX3491" fmla="*/ 344687 w 2133600"/>
              <a:gd name="connsiteY3491" fmla="*/ 3390246 h 4805680"/>
              <a:gd name="connsiteX3492" fmla="*/ 348009 w 2133600"/>
              <a:gd name="connsiteY3492" fmla="*/ 3399404 h 4805680"/>
              <a:gd name="connsiteX3493" fmla="*/ 351332 w 2133600"/>
              <a:gd name="connsiteY3493" fmla="*/ 3404899 h 4805680"/>
              <a:gd name="connsiteX3494" fmla="*/ 357976 w 2133600"/>
              <a:gd name="connsiteY3494" fmla="*/ 3404899 h 4805680"/>
              <a:gd name="connsiteX3495" fmla="*/ 361299 w 2133600"/>
              <a:gd name="connsiteY3495" fmla="*/ 3412225 h 4805680"/>
              <a:gd name="connsiteX3496" fmla="*/ 364621 w 2133600"/>
              <a:gd name="connsiteY3496" fmla="*/ 3415889 h 4805680"/>
              <a:gd name="connsiteX3497" fmla="*/ 357976 w 2133600"/>
              <a:gd name="connsiteY3497" fmla="*/ 3419552 h 4805680"/>
              <a:gd name="connsiteX3498" fmla="*/ 351332 w 2133600"/>
              <a:gd name="connsiteY3498" fmla="*/ 3437868 h 4805680"/>
              <a:gd name="connsiteX3499" fmla="*/ 351332 w 2133600"/>
              <a:gd name="connsiteY3499" fmla="*/ 3445195 h 4805680"/>
              <a:gd name="connsiteX3500" fmla="*/ 344687 w 2133600"/>
              <a:gd name="connsiteY3500" fmla="*/ 3445195 h 4805680"/>
              <a:gd name="connsiteX3501" fmla="*/ 348009 w 2133600"/>
              <a:gd name="connsiteY3501" fmla="*/ 3454353 h 4805680"/>
              <a:gd name="connsiteX3502" fmla="*/ 344687 w 2133600"/>
              <a:gd name="connsiteY3502" fmla="*/ 3459847 h 4805680"/>
              <a:gd name="connsiteX3503" fmla="*/ 344687 w 2133600"/>
              <a:gd name="connsiteY3503" fmla="*/ 3503806 h 4805680"/>
              <a:gd name="connsiteX3504" fmla="*/ 351332 w 2133600"/>
              <a:gd name="connsiteY3504" fmla="*/ 3500143 h 4805680"/>
              <a:gd name="connsiteX3505" fmla="*/ 354654 w 2133600"/>
              <a:gd name="connsiteY3505" fmla="*/ 3509301 h 4805680"/>
              <a:gd name="connsiteX3506" fmla="*/ 351332 w 2133600"/>
              <a:gd name="connsiteY3506" fmla="*/ 3518459 h 4805680"/>
              <a:gd name="connsiteX3507" fmla="*/ 357976 w 2133600"/>
              <a:gd name="connsiteY3507" fmla="*/ 3522122 h 4805680"/>
              <a:gd name="connsiteX3508" fmla="*/ 351332 w 2133600"/>
              <a:gd name="connsiteY3508" fmla="*/ 3522122 h 4805680"/>
              <a:gd name="connsiteX3509" fmla="*/ 364621 w 2133600"/>
              <a:gd name="connsiteY3509" fmla="*/ 3529449 h 4805680"/>
              <a:gd name="connsiteX3510" fmla="*/ 357976 w 2133600"/>
              <a:gd name="connsiteY3510" fmla="*/ 3540439 h 4805680"/>
              <a:gd name="connsiteX3511" fmla="*/ 364621 w 2133600"/>
              <a:gd name="connsiteY3511" fmla="*/ 3558755 h 4805680"/>
              <a:gd name="connsiteX3512" fmla="*/ 361299 w 2133600"/>
              <a:gd name="connsiteY3512" fmla="*/ 3566081 h 4805680"/>
              <a:gd name="connsiteX3513" fmla="*/ 357976 w 2133600"/>
              <a:gd name="connsiteY3513" fmla="*/ 3573408 h 4805680"/>
              <a:gd name="connsiteX3514" fmla="*/ 361299 w 2133600"/>
              <a:gd name="connsiteY3514" fmla="*/ 3577071 h 4805680"/>
              <a:gd name="connsiteX3515" fmla="*/ 364621 w 2133600"/>
              <a:gd name="connsiteY3515" fmla="*/ 3577071 h 4805680"/>
              <a:gd name="connsiteX3516" fmla="*/ 367943 w 2133600"/>
              <a:gd name="connsiteY3516" fmla="*/ 3573408 h 4805680"/>
              <a:gd name="connsiteX3517" fmla="*/ 371266 w 2133600"/>
              <a:gd name="connsiteY3517" fmla="*/ 3569744 h 4805680"/>
              <a:gd name="connsiteX3518" fmla="*/ 377910 w 2133600"/>
              <a:gd name="connsiteY3518" fmla="*/ 3562418 h 4805680"/>
              <a:gd name="connsiteX3519" fmla="*/ 384555 w 2133600"/>
              <a:gd name="connsiteY3519" fmla="*/ 3555092 h 4805680"/>
              <a:gd name="connsiteX3520" fmla="*/ 384555 w 2133600"/>
              <a:gd name="connsiteY3520" fmla="*/ 3558755 h 4805680"/>
              <a:gd name="connsiteX3521" fmla="*/ 391200 w 2133600"/>
              <a:gd name="connsiteY3521" fmla="*/ 3555092 h 4805680"/>
              <a:gd name="connsiteX3522" fmla="*/ 391200 w 2133600"/>
              <a:gd name="connsiteY3522" fmla="*/ 3551429 h 4805680"/>
              <a:gd name="connsiteX3523" fmla="*/ 397845 w 2133600"/>
              <a:gd name="connsiteY3523" fmla="*/ 3547765 h 4805680"/>
              <a:gd name="connsiteX3524" fmla="*/ 404491 w 2133600"/>
              <a:gd name="connsiteY3524" fmla="*/ 3551429 h 4805680"/>
              <a:gd name="connsiteX3525" fmla="*/ 404491 w 2133600"/>
              <a:gd name="connsiteY3525" fmla="*/ 3547765 h 4805680"/>
              <a:gd name="connsiteX3526" fmla="*/ 404491 w 2133600"/>
              <a:gd name="connsiteY3526" fmla="*/ 3544102 h 4805680"/>
              <a:gd name="connsiteX3527" fmla="*/ 397845 w 2133600"/>
              <a:gd name="connsiteY3527" fmla="*/ 3547765 h 4805680"/>
              <a:gd name="connsiteX3528" fmla="*/ 391200 w 2133600"/>
              <a:gd name="connsiteY3528" fmla="*/ 3547765 h 4805680"/>
              <a:gd name="connsiteX3529" fmla="*/ 404491 w 2133600"/>
              <a:gd name="connsiteY3529" fmla="*/ 3533112 h 4805680"/>
              <a:gd name="connsiteX3530" fmla="*/ 411136 w 2133600"/>
              <a:gd name="connsiteY3530" fmla="*/ 3533112 h 4805680"/>
              <a:gd name="connsiteX3531" fmla="*/ 411136 w 2133600"/>
              <a:gd name="connsiteY3531" fmla="*/ 3536776 h 4805680"/>
              <a:gd name="connsiteX3532" fmla="*/ 411136 w 2133600"/>
              <a:gd name="connsiteY3532" fmla="*/ 3540439 h 4805680"/>
              <a:gd name="connsiteX3533" fmla="*/ 411136 w 2133600"/>
              <a:gd name="connsiteY3533" fmla="*/ 3544102 h 4805680"/>
              <a:gd name="connsiteX3534" fmla="*/ 417781 w 2133600"/>
              <a:gd name="connsiteY3534" fmla="*/ 3536776 h 4805680"/>
              <a:gd name="connsiteX3535" fmla="*/ 417781 w 2133600"/>
              <a:gd name="connsiteY3535" fmla="*/ 3551429 h 4805680"/>
              <a:gd name="connsiteX3536" fmla="*/ 424425 w 2133600"/>
              <a:gd name="connsiteY3536" fmla="*/ 3551429 h 4805680"/>
              <a:gd name="connsiteX3537" fmla="*/ 424425 w 2133600"/>
              <a:gd name="connsiteY3537" fmla="*/ 3547765 h 4805680"/>
              <a:gd name="connsiteX3538" fmla="*/ 431070 w 2133600"/>
              <a:gd name="connsiteY3538" fmla="*/ 3547765 h 4805680"/>
              <a:gd name="connsiteX3539" fmla="*/ 431070 w 2133600"/>
              <a:gd name="connsiteY3539" fmla="*/ 3544102 h 4805680"/>
              <a:gd name="connsiteX3540" fmla="*/ 431070 w 2133600"/>
              <a:gd name="connsiteY3540" fmla="*/ 3540439 h 4805680"/>
              <a:gd name="connsiteX3541" fmla="*/ 437715 w 2133600"/>
              <a:gd name="connsiteY3541" fmla="*/ 3540439 h 4805680"/>
              <a:gd name="connsiteX3542" fmla="*/ 437715 w 2133600"/>
              <a:gd name="connsiteY3542" fmla="*/ 3536776 h 4805680"/>
              <a:gd name="connsiteX3543" fmla="*/ 437715 w 2133600"/>
              <a:gd name="connsiteY3543" fmla="*/ 3533112 h 4805680"/>
              <a:gd name="connsiteX3544" fmla="*/ 437715 w 2133600"/>
              <a:gd name="connsiteY3544" fmla="*/ 3529449 h 4805680"/>
              <a:gd name="connsiteX3545" fmla="*/ 437715 w 2133600"/>
              <a:gd name="connsiteY3545" fmla="*/ 3525785 h 4805680"/>
              <a:gd name="connsiteX3546" fmla="*/ 444359 w 2133600"/>
              <a:gd name="connsiteY3546" fmla="*/ 3525785 h 4805680"/>
              <a:gd name="connsiteX3547" fmla="*/ 444359 w 2133600"/>
              <a:gd name="connsiteY3547" fmla="*/ 3522122 h 4805680"/>
              <a:gd name="connsiteX3548" fmla="*/ 444359 w 2133600"/>
              <a:gd name="connsiteY3548" fmla="*/ 3518459 h 4805680"/>
              <a:gd name="connsiteX3549" fmla="*/ 451004 w 2133600"/>
              <a:gd name="connsiteY3549" fmla="*/ 3518459 h 4805680"/>
              <a:gd name="connsiteX3550" fmla="*/ 451004 w 2133600"/>
              <a:gd name="connsiteY3550" fmla="*/ 3533112 h 4805680"/>
              <a:gd name="connsiteX3551" fmla="*/ 454326 w 2133600"/>
              <a:gd name="connsiteY3551" fmla="*/ 3538607 h 4805680"/>
              <a:gd name="connsiteX3552" fmla="*/ 457649 w 2133600"/>
              <a:gd name="connsiteY3552" fmla="*/ 3544102 h 4805680"/>
              <a:gd name="connsiteX3553" fmla="*/ 457649 w 2133600"/>
              <a:gd name="connsiteY3553" fmla="*/ 3547765 h 4805680"/>
              <a:gd name="connsiteX3554" fmla="*/ 451004 w 2133600"/>
              <a:gd name="connsiteY3554" fmla="*/ 3555092 h 4805680"/>
              <a:gd name="connsiteX3555" fmla="*/ 451004 w 2133600"/>
              <a:gd name="connsiteY3555" fmla="*/ 3566081 h 4805680"/>
              <a:gd name="connsiteX3556" fmla="*/ 451004 w 2133600"/>
              <a:gd name="connsiteY3556" fmla="*/ 3569744 h 4805680"/>
              <a:gd name="connsiteX3557" fmla="*/ 457649 w 2133600"/>
              <a:gd name="connsiteY3557" fmla="*/ 3573408 h 4805680"/>
              <a:gd name="connsiteX3558" fmla="*/ 457649 w 2133600"/>
              <a:gd name="connsiteY3558" fmla="*/ 3569744 h 4805680"/>
              <a:gd name="connsiteX3559" fmla="*/ 457649 w 2133600"/>
              <a:gd name="connsiteY3559" fmla="*/ 3566081 h 4805680"/>
              <a:gd name="connsiteX3560" fmla="*/ 464293 w 2133600"/>
              <a:gd name="connsiteY3560" fmla="*/ 3562418 h 4805680"/>
              <a:gd name="connsiteX3561" fmla="*/ 464293 w 2133600"/>
              <a:gd name="connsiteY3561" fmla="*/ 3558755 h 4805680"/>
              <a:gd name="connsiteX3562" fmla="*/ 470938 w 2133600"/>
              <a:gd name="connsiteY3562" fmla="*/ 3562418 h 4805680"/>
              <a:gd name="connsiteX3563" fmla="*/ 474261 w 2133600"/>
              <a:gd name="connsiteY3563" fmla="*/ 3567913 h 4805680"/>
              <a:gd name="connsiteX3564" fmla="*/ 477583 w 2133600"/>
              <a:gd name="connsiteY3564" fmla="*/ 3573408 h 4805680"/>
              <a:gd name="connsiteX3565" fmla="*/ 480905 w 2133600"/>
              <a:gd name="connsiteY3565" fmla="*/ 3577071 h 4805680"/>
              <a:gd name="connsiteX3566" fmla="*/ 484228 w 2133600"/>
              <a:gd name="connsiteY3566" fmla="*/ 3577071 h 4805680"/>
              <a:gd name="connsiteX3567" fmla="*/ 487550 w 2133600"/>
              <a:gd name="connsiteY3567" fmla="*/ 3575239 h 4805680"/>
              <a:gd name="connsiteX3568" fmla="*/ 490872 w 2133600"/>
              <a:gd name="connsiteY3568" fmla="*/ 3573408 h 4805680"/>
              <a:gd name="connsiteX3569" fmla="*/ 507486 w 2133600"/>
              <a:gd name="connsiteY3569" fmla="*/ 3555092 h 4805680"/>
              <a:gd name="connsiteX3570" fmla="*/ 517453 w 2133600"/>
              <a:gd name="connsiteY3570" fmla="*/ 3536776 h 4805680"/>
              <a:gd name="connsiteX3571" fmla="*/ 524098 w 2133600"/>
              <a:gd name="connsiteY3571" fmla="*/ 3536776 h 4805680"/>
              <a:gd name="connsiteX3572" fmla="*/ 524098 w 2133600"/>
              <a:gd name="connsiteY3572" fmla="*/ 3533112 h 4805680"/>
              <a:gd name="connsiteX3573" fmla="*/ 530742 w 2133600"/>
              <a:gd name="connsiteY3573" fmla="*/ 3529449 h 4805680"/>
              <a:gd name="connsiteX3574" fmla="*/ 530742 w 2133600"/>
              <a:gd name="connsiteY3574" fmla="*/ 3525785 h 4805680"/>
              <a:gd name="connsiteX3575" fmla="*/ 530742 w 2133600"/>
              <a:gd name="connsiteY3575" fmla="*/ 3522122 h 4805680"/>
              <a:gd name="connsiteX3576" fmla="*/ 537387 w 2133600"/>
              <a:gd name="connsiteY3576" fmla="*/ 3522122 h 4805680"/>
              <a:gd name="connsiteX3577" fmla="*/ 540709 w 2133600"/>
              <a:gd name="connsiteY3577" fmla="*/ 3518459 h 4805680"/>
              <a:gd name="connsiteX3578" fmla="*/ 544032 w 2133600"/>
              <a:gd name="connsiteY3578" fmla="*/ 3514796 h 4805680"/>
              <a:gd name="connsiteX3579" fmla="*/ 550676 w 2133600"/>
              <a:gd name="connsiteY3579" fmla="*/ 3511133 h 4805680"/>
              <a:gd name="connsiteX3580" fmla="*/ 557321 w 2133600"/>
              <a:gd name="connsiteY3580" fmla="*/ 3514796 h 4805680"/>
              <a:gd name="connsiteX3581" fmla="*/ 557321 w 2133600"/>
              <a:gd name="connsiteY3581" fmla="*/ 3518459 h 4805680"/>
              <a:gd name="connsiteX3582" fmla="*/ 557321 w 2133600"/>
              <a:gd name="connsiteY3582" fmla="*/ 3522122 h 4805680"/>
              <a:gd name="connsiteX3583" fmla="*/ 550676 w 2133600"/>
              <a:gd name="connsiteY3583" fmla="*/ 3522122 h 4805680"/>
              <a:gd name="connsiteX3584" fmla="*/ 544032 w 2133600"/>
              <a:gd name="connsiteY3584" fmla="*/ 3518459 h 4805680"/>
              <a:gd name="connsiteX3585" fmla="*/ 544032 w 2133600"/>
              <a:gd name="connsiteY3585" fmla="*/ 3522122 h 4805680"/>
              <a:gd name="connsiteX3586" fmla="*/ 550676 w 2133600"/>
              <a:gd name="connsiteY3586" fmla="*/ 3525785 h 4805680"/>
              <a:gd name="connsiteX3587" fmla="*/ 557321 w 2133600"/>
              <a:gd name="connsiteY3587" fmla="*/ 3529449 h 4805680"/>
              <a:gd name="connsiteX3588" fmla="*/ 550676 w 2133600"/>
              <a:gd name="connsiteY3588" fmla="*/ 3529449 h 4805680"/>
              <a:gd name="connsiteX3589" fmla="*/ 550676 w 2133600"/>
              <a:gd name="connsiteY3589" fmla="*/ 3533112 h 4805680"/>
              <a:gd name="connsiteX3590" fmla="*/ 550676 w 2133600"/>
              <a:gd name="connsiteY3590" fmla="*/ 3536776 h 4805680"/>
              <a:gd name="connsiteX3591" fmla="*/ 544032 w 2133600"/>
              <a:gd name="connsiteY3591" fmla="*/ 3533112 h 4805680"/>
              <a:gd name="connsiteX3592" fmla="*/ 544032 w 2133600"/>
              <a:gd name="connsiteY3592" fmla="*/ 3536776 h 4805680"/>
              <a:gd name="connsiteX3593" fmla="*/ 544032 w 2133600"/>
              <a:gd name="connsiteY3593" fmla="*/ 3540439 h 4805680"/>
              <a:gd name="connsiteX3594" fmla="*/ 547354 w 2133600"/>
              <a:gd name="connsiteY3594" fmla="*/ 3536776 h 4805680"/>
              <a:gd name="connsiteX3595" fmla="*/ 550676 w 2133600"/>
              <a:gd name="connsiteY3595" fmla="*/ 3540439 h 4805680"/>
              <a:gd name="connsiteX3596" fmla="*/ 550676 w 2133600"/>
              <a:gd name="connsiteY3596" fmla="*/ 3544102 h 4805680"/>
              <a:gd name="connsiteX3597" fmla="*/ 550676 w 2133600"/>
              <a:gd name="connsiteY3597" fmla="*/ 3547765 h 4805680"/>
              <a:gd name="connsiteX3598" fmla="*/ 544032 w 2133600"/>
              <a:gd name="connsiteY3598" fmla="*/ 3551429 h 4805680"/>
              <a:gd name="connsiteX3599" fmla="*/ 550676 w 2133600"/>
              <a:gd name="connsiteY3599" fmla="*/ 3551429 h 4805680"/>
              <a:gd name="connsiteX3600" fmla="*/ 544032 w 2133600"/>
              <a:gd name="connsiteY3600" fmla="*/ 3562418 h 4805680"/>
              <a:gd name="connsiteX3601" fmla="*/ 544032 w 2133600"/>
              <a:gd name="connsiteY3601" fmla="*/ 3566081 h 4805680"/>
              <a:gd name="connsiteX3602" fmla="*/ 537387 w 2133600"/>
              <a:gd name="connsiteY3602" fmla="*/ 3562418 h 4805680"/>
              <a:gd name="connsiteX3603" fmla="*/ 544032 w 2133600"/>
              <a:gd name="connsiteY3603" fmla="*/ 3569744 h 4805680"/>
              <a:gd name="connsiteX3604" fmla="*/ 537387 w 2133600"/>
              <a:gd name="connsiteY3604" fmla="*/ 3569744 h 4805680"/>
              <a:gd name="connsiteX3605" fmla="*/ 540709 w 2133600"/>
              <a:gd name="connsiteY3605" fmla="*/ 3571576 h 4805680"/>
              <a:gd name="connsiteX3606" fmla="*/ 544032 w 2133600"/>
              <a:gd name="connsiteY3606" fmla="*/ 3573408 h 4805680"/>
              <a:gd name="connsiteX3607" fmla="*/ 537387 w 2133600"/>
              <a:gd name="connsiteY3607" fmla="*/ 3577071 h 4805680"/>
              <a:gd name="connsiteX3608" fmla="*/ 544032 w 2133600"/>
              <a:gd name="connsiteY3608" fmla="*/ 3577071 h 4805680"/>
              <a:gd name="connsiteX3609" fmla="*/ 544032 w 2133600"/>
              <a:gd name="connsiteY3609" fmla="*/ 3580735 h 4805680"/>
              <a:gd name="connsiteX3610" fmla="*/ 550676 w 2133600"/>
              <a:gd name="connsiteY3610" fmla="*/ 3577071 h 4805680"/>
              <a:gd name="connsiteX3611" fmla="*/ 550676 w 2133600"/>
              <a:gd name="connsiteY3611" fmla="*/ 3573408 h 4805680"/>
              <a:gd name="connsiteX3612" fmla="*/ 550676 w 2133600"/>
              <a:gd name="connsiteY3612" fmla="*/ 3569744 h 4805680"/>
              <a:gd name="connsiteX3613" fmla="*/ 550676 w 2133600"/>
              <a:gd name="connsiteY3613" fmla="*/ 3566081 h 4805680"/>
              <a:gd name="connsiteX3614" fmla="*/ 557321 w 2133600"/>
              <a:gd name="connsiteY3614" fmla="*/ 3569744 h 4805680"/>
              <a:gd name="connsiteX3615" fmla="*/ 557321 w 2133600"/>
              <a:gd name="connsiteY3615" fmla="*/ 3562418 h 4805680"/>
              <a:gd name="connsiteX3616" fmla="*/ 557321 w 2133600"/>
              <a:gd name="connsiteY3616" fmla="*/ 3558755 h 4805680"/>
              <a:gd name="connsiteX3617" fmla="*/ 563966 w 2133600"/>
              <a:gd name="connsiteY3617" fmla="*/ 3558755 h 4805680"/>
              <a:gd name="connsiteX3618" fmla="*/ 563966 w 2133600"/>
              <a:gd name="connsiteY3618" fmla="*/ 3562418 h 4805680"/>
              <a:gd name="connsiteX3619" fmla="*/ 568949 w 2133600"/>
              <a:gd name="connsiteY3619" fmla="*/ 3556007 h 4805680"/>
              <a:gd name="connsiteX3620" fmla="*/ 569948 w 2133600"/>
              <a:gd name="connsiteY3620" fmla="*/ 3548864 h 4805680"/>
              <a:gd name="connsiteX3621" fmla="*/ 570611 w 2133600"/>
              <a:gd name="connsiteY3621" fmla="*/ 3547765 h 4805680"/>
              <a:gd name="connsiteX3622" fmla="*/ 570611 w 2133600"/>
              <a:gd name="connsiteY3622" fmla="*/ 3544102 h 4805680"/>
              <a:gd name="connsiteX3623" fmla="*/ 570142 w 2133600"/>
              <a:gd name="connsiteY3623" fmla="*/ 3547456 h 4805680"/>
              <a:gd name="connsiteX3624" fmla="*/ 566458 w 2133600"/>
              <a:gd name="connsiteY3624" fmla="*/ 3545018 h 4805680"/>
              <a:gd name="connsiteX3625" fmla="*/ 567288 w 2133600"/>
              <a:gd name="connsiteY3625" fmla="*/ 3544102 h 4805680"/>
              <a:gd name="connsiteX3626" fmla="*/ 563966 w 2133600"/>
              <a:gd name="connsiteY3626" fmla="*/ 3540439 h 4805680"/>
              <a:gd name="connsiteX3627" fmla="*/ 570611 w 2133600"/>
              <a:gd name="connsiteY3627" fmla="*/ 3540439 h 4805680"/>
              <a:gd name="connsiteX3628" fmla="*/ 570611 w 2133600"/>
              <a:gd name="connsiteY3628" fmla="*/ 3536776 h 4805680"/>
              <a:gd name="connsiteX3629" fmla="*/ 577256 w 2133600"/>
              <a:gd name="connsiteY3629" fmla="*/ 3540439 h 4805680"/>
              <a:gd name="connsiteX3630" fmla="*/ 577256 w 2133600"/>
              <a:gd name="connsiteY3630" fmla="*/ 3536776 h 4805680"/>
              <a:gd name="connsiteX3631" fmla="*/ 570611 w 2133600"/>
              <a:gd name="connsiteY3631" fmla="*/ 3536776 h 4805680"/>
              <a:gd name="connsiteX3632" fmla="*/ 577256 w 2133600"/>
              <a:gd name="connsiteY3632" fmla="*/ 3533112 h 4805680"/>
              <a:gd name="connsiteX3633" fmla="*/ 577256 w 2133600"/>
              <a:gd name="connsiteY3633" fmla="*/ 3529449 h 4805680"/>
              <a:gd name="connsiteX3634" fmla="*/ 577256 w 2133600"/>
              <a:gd name="connsiteY3634" fmla="*/ 3525785 h 4805680"/>
              <a:gd name="connsiteX3635" fmla="*/ 577256 w 2133600"/>
              <a:gd name="connsiteY3635" fmla="*/ 3522122 h 4805680"/>
              <a:gd name="connsiteX3636" fmla="*/ 577256 w 2133600"/>
              <a:gd name="connsiteY3636" fmla="*/ 3514796 h 4805680"/>
              <a:gd name="connsiteX3637" fmla="*/ 583902 w 2133600"/>
              <a:gd name="connsiteY3637" fmla="*/ 3518459 h 4805680"/>
              <a:gd name="connsiteX3638" fmla="*/ 577256 w 2133600"/>
              <a:gd name="connsiteY3638" fmla="*/ 3511133 h 4805680"/>
              <a:gd name="connsiteX3639" fmla="*/ 590547 w 2133600"/>
              <a:gd name="connsiteY3639" fmla="*/ 3511133 h 4805680"/>
              <a:gd name="connsiteX3640" fmla="*/ 590547 w 2133600"/>
              <a:gd name="connsiteY3640" fmla="*/ 3518459 h 4805680"/>
              <a:gd name="connsiteX3641" fmla="*/ 597192 w 2133600"/>
              <a:gd name="connsiteY3641" fmla="*/ 3522122 h 4805680"/>
              <a:gd name="connsiteX3642" fmla="*/ 563966 w 2133600"/>
              <a:gd name="connsiteY3642" fmla="*/ 3569744 h 4805680"/>
              <a:gd name="connsiteX3643" fmla="*/ 563966 w 2133600"/>
              <a:gd name="connsiteY3643" fmla="*/ 3573408 h 4805680"/>
              <a:gd name="connsiteX3644" fmla="*/ 557321 w 2133600"/>
              <a:gd name="connsiteY3644" fmla="*/ 3573408 h 4805680"/>
              <a:gd name="connsiteX3645" fmla="*/ 557321 w 2133600"/>
              <a:gd name="connsiteY3645" fmla="*/ 3577071 h 4805680"/>
              <a:gd name="connsiteX3646" fmla="*/ 544032 w 2133600"/>
              <a:gd name="connsiteY3646" fmla="*/ 3628357 h 4805680"/>
              <a:gd name="connsiteX3647" fmla="*/ 540709 w 2133600"/>
              <a:gd name="connsiteY3647" fmla="*/ 3644841 h 4805680"/>
              <a:gd name="connsiteX3648" fmla="*/ 537387 w 2133600"/>
              <a:gd name="connsiteY3648" fmla="*/ 3661325 h 4805680"/>
              <a:gd name="connsiteX3649" fmla="*/ 530742 w 2133600"/>
              <a:gd name="connsiteY3649" fmla="*/ 3679642 h 4805680"/>
              <a:gd name="connsiteX3650" fmla="*/ 530742 w 2133600"/>
              <a:gd name="connsiteY3650" fmla="*/ 3686969 h 4805680"/>
              <a:gd name="connsiteX3651" fmla="*/ 527420 w 2133600"/>
              <a:gd name="connsiteY3651" fmla="*/ 3692463 h 4805680"/>
              <a:gd name="connsiteX3652" fmla="*/ 524098 w 2133600"/>
              <a:gd name="connsiteY3652" fmla="*/ 3701621 h 4805680"/>
              <a:gd name="connsiteX3653" fmla="*/ 490872 w 2133600"/>
              <a:gd name="connsiteY3653" fmla="*/ 3785876 h 4805680"/>
              <a:gd name="connsiteX3654" fmla="*/ 497519 w 2133600"/>
              <a:gd name="connsiteY3654" fmla="*/ 3785876 h 4805680"/>
              <a:gd name="connsiteX3655" fmla="*/ 494196 w 2133600"/>
              <a:gd name="connsiteY3655" fmla="*/ 3800529 h 4805680"/>
              <a:gd name="connsiteX3656" fmla="*/ 484228 w 2133600"/>
              <a:gd name="connsiteY3656" fmla="*/ 3815181 h 4805680"/>
              <a:gd name="connsiteX3657" fmla="*/ 487550 w 2133600"/>
              <a:gd name="connsiteY3657" fmla="*/ 3829835 h 4805680"/>
              <a:gd name="connsiteX3658" fmla="*/ 490872 w 2133600"/>
              <a:gd name="connsiteY3658" fmla="*/ 3840824 h 4805680"/>
              <a:gd name="connsiteX3659" fmla="*/ 484228 w 2133600"/>
              <a:gd name="connsiteY3659" fmla="*/ 3866467 h 4805680"/>
              <a:gd name="connsiteX3660" fmla="*/ 490872 w 2133600"/>
              <a:gd name="connsiteY3660" fmla="*/ 3868298 h 4805680"/>
              <a:gd name="connsiteX3661" fmla="*/ 490872 w 2133600"/>
              <a:gd name="connsiteY3661" fmla="*/ 3870131 h 4805680"/>
              <a:gd name="connsiteX3662" fmla="*/ 500841 w 2133600"/>
              <a:gd name="connsiteY3662" fmla="*/ 3864635 h 4805680"/>
              <a:gd name="connsiteX3663" fmla="*/ 504164 w 2133600"/>
              <a:gd name="connsiteY3663" fmla="*/ 3859140 h 4805680"/>
              <a:gd name="connsiteX3664" fmla="*/ 524098 w 2133600"/>
              <a:gd name="connsiteY3664" fmla="*/ 3837161 h 4805680"/>
              <a:gd name="connsiteX3665" fmla="*/ 530742 w 2133600"/>
              <a:gd name="connsiteY3665" fmla="*/ 3840824 h 4805680"/>
              <a:gd name="connsiteX3666" fmla="*/ 530742 w 2133600"/>
              <a:gd name="connsiteY3666" fmla="*/ 3837161 h 4805680"/>
              <a:gd name="connsiteX3667" fmla="*/ 537387 w 2133600"/>
              <a:gd name="connsiteY3667" fmla="*/ 3833498 h 4805680"/>
              <a:gd name="connsiteX3668" fmla="*/ 544032 w 2133600"/>
              <a:gd name="connsiteY3668" fmla="*/ 3826172 h 4805680"/>
              <a:gd name="connsiteX3669" fmla="*/ 537387 w 2133600"/>
              <a:gd name="connsiteY3669" fmla="*/ 3822509 h 4805680"/>
              <a:gd name="connsiteX3670" fmla="*/ 544032 w 2133600"/>
              <a:gd name="connsiteY3670" fmla="*/ 3811518 h 4805680"/>
              <a:gd name="connsiteX3671" fmla="*/ 550676 w 2133600"/>
              <a:gd name="connsiteY3671" fmla="*/ 3800529 h 4805680"/>
              <a:gd name="connsiteX3672" fmla="*/ 557321 w 2133600"/>
              <a:gd name="connsiteY3672" fmla="*/ 3800529 h 4805680"/>
              <a:gd name="connsiteX3673" fmla="*/ 557321 w 2133600"/>
              <a:gd name="connsiteY3673" fmla="*/ 3796865 h 4805680"/>
              <a:gd name="connsiteX3674" fmla="*/ 557321 w 2133600"/>
              <a:gd name="connsiteY3674" fmla="*/ 3793202 h 4805680"/>
              <a:gd name="connsiteX3675" fmla="*/ 563966 w 2133600"/>
              <a:gd name="connsiteY3675" fmla="*/ 3793202 h 4805680"/>
              <a:gd name="connsiteX3676" fmla="*/ 560644 w 2133600"/>
              <a:gd name="connsiteY3676" fmla="*/ 3791371 h 4805680"/>
              <a:gd name="connsiteX3677" fmla="*/ 557321 w 2133600"/>
              <a:gd name="connsiteY3677" fmla="*/ 3789539 h 4805680"/>
              <a:gd name="connsiteX3678" fmla="*/ 563966 w 2133600"/>
              <a:gd name="connsiteY3678" fmla="*/ 3785876 h 4805680"/>
              <a:gd name="connsiteX3679" fmla="*/ 563966 w 2133600"/>
              <a:gd name="connsiteY3679" fmla="*/ 3774886 h 4805680"/>
              <a:gd name="connsiteX3680" fmla="*/ 567288 w 2133600"/>
              <a:gd name="connsiteY3680" fmla="*/ 3763896 h 4805680"/>
              <a:gd name="connsiteX3681" fmla="*/ 570611 w 2133600"/>
              <a:gd name="connsiteY3681" fmla="*/ 3752906 h 4805680"/>
              <a:gd name="connsiteX3682" fmla="*/ 570611 w 2133600"/>
              <a:gd name="connsiteY3682" fmla="*/ 3745580 h 4805680"/>
              <a:gd name="connsiteX3683" fmla="*/ 570611 w 2133600"/>
              <a:gd name="connsiteY3683" fmla="*/ 3741917 h 4805680"/>
              <a:gd name="connsiteX3684" fmla="*/ 570611 w 2133600"/>
              <a:gd name="connsiteY3684" fmla="*/ 3738254 h 4805680"/>
              <a:gd name="connsiteX3685" fmla="*/ 575815 w 2133600"/>
              <a:gd name="connsiteY3685" fmla="*/ 3735385 h 4805680"/>
              <a:gd name="connsiteX3686" fmla="*/ 573650 w 2133600"/>
              <a:gd name="connsiteY3686" fmla="*/ 3741353 h 4805680"/>
              <a:gd name="connsiteX3687" fmla="*/ 576972 w 2133600"/>
              <a:gd name="connsiteY3687" fmla="*/ 3746847 h 4805680"/>
              <a:gd name="connsiteX3688" fmla="*/ 580295 w 2133600"/>
              <a:gd name="connsiteY3688" fmla="*/ 3748679 h 4805680"/>
              <a:gd name="connsiteX3689" fmla="*/ 583617 w 2133600"/>
              <a:gd name="connsiteY3689" fmla="*/ 3741353 h 4805680"/>
              <a:gd name="connsiteX3690" fmla="*/ 586940 w 2133600"/>
              <a:gd name="connsiteY3690" fmla="*/ 3737690 h 4805680"/>
              <a:gd name="connsiteX3691" fmla="*/ 593584 w 2133600"/>
              <a:gd name="connsiteY3691" fmla="*/ 3730363 h 4805680"/>
              <a:gd name="connsiteX3692" fmla="*/ 600229 w 2133600"/>
              <a:gd name="connsiteY3692" fmla="*/ 3719374 h 4805680"/>
              <a:gd name="connsiteX3693" fmla="*/ 600229 w 2133600"/>
              <a:gd name="connsiteY3693" fmla="*/ 3722241 h 4805680"/>
              <a:gd name="connsiteX3694" fmla="*/ 597192 w 2133600"/>
              <a:gd name="connsiteY3694" fmla="*/ 3727264 h 4805680"/>
              <a:gd name="connsiteX3695" fmla="*/ 597192 w 2133600"/>
              <a:gd name="connsiteY3695" fmla="*/ 3730927 h 4805680"/>
              <a:gd name="connsiteX3696" fmla="*/ 593869 w 2133600"/>
              <a:gd name="connsiteY3696" fmla="*/ 3741917 h 4805680"/>
              <a:gd name="connsiteX3697" fmla="*/ 590547 w 2133600"/>
              <a:gd name="connsiteY3697" fmla="*/ 3752906 h 4805680"/>
              <a:gd name="connsiteX3698" fmla="*/ 577256 w 2133600"/>
              <a:gd name="connsiteY3698" fmla="*/ 3780381 h 4805680"/>
              <a:gd name="connsiteX3699" fmla="*/ 563966 w 2133600"/>
              <a:gd name="connsiteY3699" fmla="*/ 3807855 h 4805680"/>
              <a:gd name="connsiteX3700" fmla="*/ 570611 w 2133600"/>
              <a:gd name="connsiteY3700" fmla="*/ 3807855 h 4805680"/>
              <a:gd name="connsiteX3701" fmla="*/ 567288 w 2133600"/>
              <a:gd name="connsiteY3701" fmla="*/ 3811518 h 4805680"/>
              <a:gd name="connsiteX3702" fmla="*/ 563966 w 2133600"/>
              <a:gd name="connsiteY3702" fmla="*/ 3815181 h 4805680"/>
              <a:gd name="connsiteX3703" fmla="*/ 563966 w 2133600"/>
              <a:gd name="connsiteY3703" fmla="*/ 3818845 h 4805680"/>
              <a:gd name="connsiteX3704" fmla="*/ 563966 w 2133600"/>
              <a:gd name="connsiteY3704" fmla="*/ 3822509 h 4805680"/>
              <a:gd name="connsiteX3705" fmla="*/ 570611 w 2133600"/>
              <a:gd name="connsiteY3705" fmla="*/ 3817013 h 4805680"/>
              <a:gd name="connsiteX3706" fmla="*/ 572272 w 2133600"/>
              <a:gd name="connsiteY3706" fmla="*/ 3814723 h 4805680"/>
              <a:gd name="connsiteX3707" fmla="*/ 575662 w 2133600"/>
              <a:gd name="connsiteY3707" fmla="*/ 3812544 h 4805680"/>
              <a:gd name="connsiteX3708" fmla="*/ 572272 w 2133600"/>
              <a:gd name="connsiteY3708" fmla="*/ 3822509 h 4805680"/>
              <a:gd name="connsiteX3709" fmla="*/ 570611 w 2133600"/>
              <a:gd name="connsiteY3709" fmla="*/ 3837161 h 4805680"/>
              <a:gd name="connsiteX3710" fmla="*/ 570611 w 2133600"/>
              <a:gd name="connsiteY3710" fmla="*/ 3840824 h 4805680"/>
              <a:gd name="connsiteX3711" fmla="*/ 577256 w 2133600"/>
              <a:gd name="connsiteY3711" fmla="*/ 3840824 h 4805680"/>
              <a:gd name="connsiteX3712" fmla="*/ 577256 w 2133600"/>
              <a:gd name="connsiteY3712" fmla="*/ 3837161 h 4805680"/>
              <a:gd name="connsiteX3713" fmla="*/ 577256 w 2133600"/>
              <a:gd name="connsiteY3713" fmla="*/ 3833498 h 4805680"/>
              <a:gd name="connsiteX3714" fmla="*/ 577256 w 2133600"/>
              <a:gd name="connsiteY3714" fmla="*/ 3829835 h 4805680"/>
              <a:gd name="connsiteX3715" fmla="*/ 583902 w 2133600"/>
              <a:gd name="connsiteY3715" fmla="*/ 3829835 h 4805680"/>
              <a:gd name="connsiteX3716" fmla="*/ 583902 w 2133600"/>
              <a:gd name="connsiteY3716" fmla="*/ 3833498 h 4805680"/>
              <a:gd name="connsiteX3717" fmla="*/ 580580 w 2133600"/>
              <a:gd name="connsiteY3717" fmla="*/ 3846319 h 4805680"/>
              <a:gd name="connsiteX3718" fmla="*/ 577256 w 2133600"/>
              <a:gd name="connsiteY3718" fmla="*/ 3859140 h 4805680"/>
              <a:gd name="connsiteX3719" fmla="*/ 583902 w 2133600"/>
              <a:gd name="connsiteY3719" fmla="*/ 3844488 h 4805680"/>
              <a:gd name="connsiteX3720" fmla="*/ 590547 w 2133600"/>
              <a:gd name="connsiteY3720" fmla="*/ 3829835 h 4805680"/>
              <a:gd name="connsiteX3721" fmla="*/ 590547 w 2133600"/>
              <a:gd name="connsiteY3721" fmla="*/ 3826172 h 4805680"/>
              <a:gd name="connsiteX3722" fmla="*/ 590547 w 2133600"/>
              <a:gd name="connsiteY3722" fmla="*/ 3822509 h 4805680"/>
              <a:gd name="connsiteX3723" fmla="*/ 597192 w 2133600"/>
              <a:gd name="connsiteY3723" fmla="*/ 3822509 h 4805680"/>
              <a:gd name="connsiteX3724" fmla="*/ 597192 w 2133600"/>
              <a:gd name="connsiteY3724" fmla="*/ 3818845 h 4805680"/>
              <a:gd name="connsiteX3725" fmla="*/ 597192 w 2133600"/>
              <a:gd name="connsiteY3725" fmla="*/ 3815181 h 4805680"/>
              <a:gd name="connsiteX3726" fmla="*/ 603836 w 2133600"/>
              <a:gd name="connsiteY3726" fmla="*/ 3815181 h 4805680"/>
              <a:gd name="connsiteX3727" fmla="*/ 603836 w 2133600"/>
              <a:gd name="connsiteY3727" fmla="*/ 3811518 h 4805680"/>
              <a:gd name="connsiteX3728" fmla="*/ 603836 w 2133600"/>
              <a:gd name="connsiteY3728" fmla="*/ 3807855 h 4805680"/>
              <a:gd name="connsiteX3729" fmla="*/ 603836 w 2133600"/>
              <a:gd name="connsiteY3729" fmla="*/ 3804192 h 4805680"/>
              <a:gd name="connsiteX3730" fmla="*/ 603836 w 2133600"/>
              <a:gd name="connsiteY3730" fmla="*/ 3800529 h 4805680"/>
              <a:gd name="connsiteX3731" fmla="*/ 610481 w 2133600"/>
              <a:gd name="connsiteY3731" fmla="*/ 3800529 h 4805680"/>
              <a:gd name="connsiteX3732" fmla="*/ 610481 w 2133600"/>
              <a:gd name="connsiteY3732" fmla="*/ 3796865 h 4805680"/>
              <a:gd name="connsiteX3733" fmla="*/ 610481 w 2133600"/>
              <a:gd name="connsiteY3733" fmla="*/ 3793202 h 4805680"/>
              <a:gd name="connsiteX3734" fmla="*/ 610481 w 2133600"/>
              <a:gd name="connsiteY3734" fmla="*/ 3789539 h 4805680"/>
              <a:gd name="connsiteX3735" fmla="*/ 610481 w 2133600"/>
              <a:gd name="connsiteY3735" fmla="*/ 3785876 h 4805680"/>
              <a:gd name="connsiteX3736" fmla="*/ 617126 w 2133600"/>
              <a:gd name="connsiteY3736" fmla="*/ 3785876 h 4805680"/>
              <a:gd name="connsiteX3737" fmla="*/ 617126 w 2133600"/>
              <a:gd name="connsiteY3737" fmla="*/ 3782213 h 4805680"/>
              <a:gd name="connsiteX3738" fmla="*/ 617126 w 2133600"/>
              <a:gd name="connsiteY3738" fmla="*/ 3778550 h 4805680"/>
              <a:gd name="connsiteX3739" fmla="*/ 623770 w 2133600"/>
              <a:gd name="connsiteY3739" fmla="*/ 3771223 h 4805680"/>
              <a:gd name="connsiteX3740" fmla="*/ 623770 w 2133600"/>
              <a:gd name="connsiteY3740" fmla="*/ 3767560 h 4805680"/>
              <a:gd name="connsiteX3741" fmla="*/ 623770 w 2133600"/>
              <a:gd name="connsiteY3741" fmla="*/ 3763896 h 4805680"/>
              <a:gd name="connsiteX3742" fmla="*/ 625432 w 2133600"/>
              <a:gd name="connsiteY3742" fmla="*/ 3761149 h 4805680"/>
              <a:gd name="connsiteX3743" fmla="*/ 628707 w 2133600"/>
              <a:gd name="connsiteY3743" fmla="*/ 3760547 h 4805680"/>
              <a:gd name="connsiteX3744" fmla="*/ 627093 w 2133600"/>
              <a:gd name="connsiteY3744" fmla="*/ 3771223 h 4805680"/>
              <a:gd name="connsiteX3745" fmla="*/ 624819 w 2133600"/>
              <a:gd name="connsiteY3745" fmla="*/ 3786262 h 4805680"/>
              <a:gd name="connsiteX3746" fmla="*/ 623770 w 2133600"/>
              <a:gd name="connsiteY3746" fmla="*/ 3789539 h 4805680"/>
              <a:gd name="connsiteX3747" fmla="*/ 623770 w 2133600"/>
              <a:gd name="connsiteY3747" fmla="*/ 3793202 h 4805680"/>
              <a:gd name="connsiteX3748" fmla="*/ 624819 w 2133600"/>
              <a:gd name="connsiteY3748" fmla="*/ 3786262 h 4805680"/>
              <a:gd name="connsiteX3749" fmla="*/ 633737 w 2133600"/>
              <a:gd name="connsiteY3749" fmla="*/ 3758401 h 4805680"/>
              <a:gd name="connsiteX3750" fmla="*/ 643704 w 2133600"/>
              <a:gd name="connsiteY3750" fmla="*/ 3727264 h 4805680"/>
              <a:gd name="connsiteX3751" fmla="*/ 650349 w 2133600"/>
              <a:gd name="connsiteY3751" fmla="*/ 3716274 h 4805680"/>
              <a:gd name="connsiteX3752" fmla="*/ 653211 w 2133600"/>
              <a:gd name="connsiteY3752" fmla="*/ 3708384 h 4805680"/>
              <a:gd name="connsiteX3753" fmla="*/ 653388 w 2133600"/>
              <a:gd name="connsiteY3753" fmla="*/ 3708384 h 4805680"/>
              <a:gd name="connsiteX3754" fmla="*/ 653232 w 2133600"/>
              <a:gd name="connsiteY3754" fmla="*/ 3708327 h 4805680"/>
              <a:gd name="connsiteX3755" fmla="*/ 653672 w 2133600"/>
              <a:gd name="connsiteY3755" fmla="*/ 3707116 h 4805680"/>
              <a:gd name="connsiteX3756" fmla="*/ 656994 w 2133600"/>
              <a:gd name="connsiteY3756" fmla="*/ 3694295 h 4805680"/>
              <a:gd name="connsiteX3757" fmla="*/ 658151 w 2133600"/>
              <a:gd name="connsiteY3757" fmla="*/ 3691105 h 4805680"/>
              <a:gd name="connsiteX3758" fmla="*/ 660033 w 2133600"/>
              <a:gd name="connsiteY3758" fmla="*/ 3690067 h 4805680"/>
              <a:gd name="connsiteX3759" fmla="*/ 660033 w 2133600"/>
              <a:gd name="connsiteY3759" fmla="*/ 3686404 h 4805680"/>
              <a:gd name="connsiteX3760" fmla="*/ 660033 w 2133600"/>
              <a:gd name="connsiteY3760" fmla="*/ 3685917 h 4805680"/>
              <a:gd name="connsiteX3761" fmla="*/ 660316 w 2133600"/>
              <a:gd name="connsiteY3761" fmla="*/ 3685137 h 4805680"/>
              <a:gd name="connsiteX3762" fmla="*/ 662514 w 2133600"/>
              <a:gd name="connsiteY3762" fmla="*/ 3679078 h 4805680"/>
              <a:gd name="connsiteX3763" fmla="*/ 666678 w 2133600"/>
              <a:gd name="connsiteY3763" fmla="*/ 3679078 h 4805680"/>
              <a:gd name="connsiteX3764" fmla="*/ 666678 w 2133600"/>
              <a:gd name="connsiteY3764" fmla="*/ 3675415 h 4805680"/>
              <a:gd name="connsiteX3765" fmla="*/ 666678 w 2133600"/>
              <a:gd name="connsiteY3765" fmla="*/ 3671752 h 4805680"/>
              <a:gd name="connsiteX3766" fmla="*/ 666678 w 2133600"/>
              <a:gd name="connsiteY3766" fmla="*/ 3668089 h 4805680"/>
              <a:gd name="connsiteX3767" fmla="*/ 666678 w 2133600"/>
              <a:gd name="connsiteY3767" fmla="*/ 3666977 h 4805680"/>
              <a:gd name="connsiteX3768" fmla="*/ 670285 w 2133600"/>
              <a:gd name="connsiteY3768" fmla="*/ 3664989 h 4805680"/>
              <a:gd name="connsiteX3769" fmla="*/ 670285 w 2133600"/>
              <a:gd name="connsiteY3769" fmla="*/ 3662437 h 4805680"/>
              <a:gd name="connsiteX3770" fmla="*/ 673323 w 2133600"/>
              <a:gd name="connsiteY3770" fmla="*/ 3660762 h 4805680"/>
              <a:gd name="connsiteX3771" fmla="*/ 673323 w 2133600"/>
              <a:gd name="connsiteY3771" fmla="*/ 3657099 h 4805680"/>
              <a:gd name="connsiteX3772" fmla="*/ 673323 w 2133600"/>
              <a:gd name="connsiteY3772" fmla="*/ 3653436 h 4805680"/>
              <a:gd name="connsiteX3773" fmla="*/ 673323 w 2133600"/>
              <a:gd name="connsiteY3773" fmla="*/ 3652325 h 4805680"/>
              <a:gd name="connsiteX3774" fmla="*/ 676930 w 2133600"/>
              <a:gd name="connsiteY3774" fmla="*/ 3650336 h 4805680"/>
              <a:gd name="connsiteX3775" fmla="*/ 676930 w 2133600"/>
              <a:gd name="connsiteY3775" fmla="*/ 3649773 h 4805680"/>
              <a:gd name="connsiteX3776" fmla="*/ 679492 w 2133600"/>
              <a:gd name="connsiteY3776" fmla="*/ 3649773 h 4805680"/>
              <a:gd name="connsiteX3777" fmla="*/ 678760 w 2133600"/>
              <a:gd name="connsiteY3777" fmla="*/ 3651660 h 4805680"/>
              <a:gd name="connsiteX3778" fmla="*/ 674984 w 2133600"/>
              <a:gd name="connsiteY3778" fmla="*/ 3657557 h 4805680"/>
              <a:gd name="connsiteX3779" fmla="*/ 673552 w 2133600"/>
              <a:gd name="connsiteY3779" fmla="*/ 3665057 h 4805680"/>
              <a:gd name="connsiteX3780" fmla="*/ 666678 w 2133600"/>
              <a:gd name="connsiteY3780" fmla="*/ 3682741 h 4805680"/>
              <a:gd name="connsiteX3781" fmla="*/ 673323 w 2133600"/>
              <a:gd name="connsiteY3781" fmla="*/ 3666257 h 4805680"/>
              <a:gd name="connsiteX3782" fmla="*/ 673552 w 2133600"/>
              <a:gd name="connsiteY3782" fmla="*/ 3665057 h 4805680"/>
              <a:gd name="connsiteX3783" fmla="*/ 676645 w 2133600"/>
              <a:gd name="connsiteY3783" fmla="*/ 3657099 h 4805680"/>
              <a:gd name="connsiteX3784" fmla="*/ 678760 w 2133600"/>
              <a:gd name="connsiteY3784" fmla="*/ 3651660 h 4805680"/>
              <a:gd name="connsiteX3785" fmla="*/ 679967 w 2133600"/>
              <a:gd name="connsiteY3785" fmla="*/ 3649773 h 4805680"/>
              <a:gd name="connsiteX3786" fmla="*/ 679492 w 2133600"/>
              <a:gd name="connsiteY3786" fmla="*/ 3649773 h 4805680"/>
              <a:gd name="connsiteX3787" fmla="*/ 683545 w 2133600"/>
              <a:gd name="connsiteY3787" fmla="*/ 3639346 h 4805680"/>
              <a:gd name="connsiteX3788" fmla="*/ 683574 w 2133600"/>
              <a:gd name="connsiteY3788" fmla="*/ 3639346 h 4805680"/>
              <a:gd name="connsiteX3789" fmla="*/ 683550 w 2133600"/>
              <a:gd name="connsiteY3789" fmla="*/ 3639333 h 4805680"/>
              <a:gd name="connsiteX3790" fmla="*/ 686612 w 2133600"/>
              <a:gd name="connsiteY3790" fmla="*/ 3631456 h 4805680"/>
              <a:gd name="connsiteX3791" fmla="*/ 686612 w 2133600"/>
              <a:gd name="connsiteY3791" fmla="*/ 3625007 h 4805680"/>
              <a:gd name="connsiteX3792" fmla="*/ 690219 w 2133600"/>
              <a:gd name="connsiteY3792" fmla="*/ 3621030 h 4805680"/>
              <a:gd name="connsiteX3793" fmla="*/ 660316 w 2133600"/>
              <a:gd name="connsiteY3793" fmla="*/ 3721770 h 4805680"/>
              <a:gd name="connsiteX3794" fmla="*/ 630415 w 2133600"/>
              <a:gd name="connsiteY3794" fmla="*/ 3822509 h 4805680"/>
              <a:gd name="connsiteX3795" fmla="*/ 630415 w 2133600"/>
              <a:gd name="connsiteY3795" fmla="*/ 3826172 h 4805680"/>
              <a:gd name="connsiteX3796" fmla="*/ 630415 w 2133600"/>
              <a:gd name="connsiteY3796" fmla="*/ 3829835 h 4805680"/>
              <a:gd name="connsiteX3797" fmla="*/ 630415 w 2133600"/>
              <a:gd name="connsiteY3797" fmla="*/ 3837161 h 4805680"/>
              <a:gd name="connsiteX3798" fmla="*/ 630415 w 2133600"/>
              <a:gd name="connsiteY3798" fmla="*/ 3840824 h 4805680"/>
              <a:gd name="connsiteX3799" fmla="*/ 627093 w 2133600"/>
              <a:gd name="connsiteY3799" fmla="*/ 3846319 h 4805680"/>
              <a:gd name="connsiteX3800" fmla="*/ 623770 w 2133600"/>
              <a:gd name="connsiteY3800" fmla="*/ 3851814 h 4805680"/>
              <a:gd name="connsiteX3801" fmla="*/ 623770 w 2133600"/>
              <a:gd name="connsiteY3801" fmla="*/ 3855477 h 4805680"/>
              <a:gd name="connsiteX3802" fmla="*/ 623770 w 2133600"/>
              <a:gd name="connsiteY3802" fmla="*/ 3862803 h 4805680"/>
              <a:gd name="connsiteX3803" fmla="*/ 623770 w 2133600"/>
              <a:gd name="connsiteY3803" fmla="*/ 3866467 h 4805680"/>
              <a:gd name="connsiteX3804" fmla="*/ 620448 w 2133600"/>
              <a:gd name="connsiteY3804" fmla="*/ 3864635 h 4805680"/>
              <a:gd name="connsiteX3805" fmla="*/ 617126 w 2133600"/>
              <a:gd name="connsiteY3805" fmla="*/ 3862803 h 4805680"/>
              <a:gd name="connsiteX3806" fmla="*/ 617126 w 2133600"/>
              <a:gd name="connsiteY3806" fmla="*/ 3870131 h 4805680"/>
              <a:gd name="connsiteX3807" fmla="*/ 617126 w 2133600"/>
              <a:gd name="connsiteY3807" fmla="*/ 3873794 h 4805680"/>
              <a:gd name="connsiteX3808" fmla="*/ 617126 w 2133600"/>
              <a:gd name="connsiteY3808" fmla="*/ 3877457 h 4805680"/>
              <a:gd name="connsiteX3809" fmla="*/ 617126 w 2133600"/>
              <a:gd name="connsiteY3809" fmla="*/ 3881120 h 4805680"/>
              <a:gd name="connsiteX3810" fmla="*/ 620448 w 2133600"/>
              <a:gd name="connsiteY3810" fmla="*/ 3877457 h 4805680"/>
              <a:gd name="connsiteX3811" fmla="*/ 623770 w 2133600"/>
              <a:gd name="connsiteY3811" fmla="*/ 3873794 h 4805680"/>
              <a:gd name="connsiteX3812" fmla="*/ 623770 w 2133600"/>
              <a:gd name="connsiteY3812" fmla="*/ 3870131 h 4805680"/>
              <a:gd name="connsiteX3813" fmla="*/ 623770 w 2133600"/>
              <a:gd name="connsiteY3813" fmla="*/ 3866467 h 4805680"/>
              <a:gd name="connsiteX3814" fmla="*/ 630415 w 2133600"/>
              <a:gd name="connsiteY3814" fmla="*/ 3870131 h 4805680"/>
              <a:gd name="connsiteX3815" fmla="*/ 630415 w 2133600"/>
              <a:gd name="connsiteY3815" fmla="*/ 3862803 h 4805680"/>
              <a:gd name="connsiteX3816" fmla="*/ 630415 w 2133600"/>
              <a:gd name="connsiteY3816" fmla="*/ 3859140 h 4805680"/>
              <a:gd name="connsiteX3817" fmla="*/ 637060 w 2133600"/>
              <a:gd name="connsiteY3817" fmla="*/ 3859140 h 4805680"/>
              <a:gd name="connsiteX3818" fmla="*/ 637060 w 2133600"/>
              <a:gd name="connsiteY3818" fmla="*/ 3855477 h 4805680"/>
              <a:gd name="connsiteX3819" fmla="*/ 637060 w 2133600"/>
              <a:gd name="connsiteY3819" fmla="*/ 3848151 h 4805680"/>
              <a:gd name="connsiteX3820" fmla="*/ 643704 w 2133600"/>
              <a:gd name="connsiteY3820" fmla="*/ 3840824 h 4805680"/>
              <a:gd name="connsiteX3821" fmla="*/ 643704 w 2133600"/>
              <a:gd name="connsiteY3821" fmla="*/ 3837161 h 4805680"/>
              <a:gd name="connsiteX3822" fmla="*/ 650349 w 2133600"/>
              <a:gd name="connsiteY3822" fmla="*/ 3837161 h 4805680"/>
              <a:gd name="connsiteX3823" fmla="*/ 650349 w 2133600"/>
              <a:gd name="connsiteY3823" fmla="*/ 3833498 h 4805680"/>
              <a:gd name="connsiteX3824" fmla="*/ 650349 w 2133600"/>
              <a:gd name="connsiteY3824" fmla="*/ 3829835 h 4805680"/>
              <a:gd name="connsiteX3825" fmla="*/ 650349 w 2133600"/>
              <a:gd name="connsiteY3825" fmla="*/ 3826172 h 4805680"/>
              <a:gd name="connsiteX3826" fmla="*/ 653672 w 2133600"/>
              <a:gd name="connsiteY3826" fmla="*/ 3822509 h 4805680"/>
              <a:gd name="connsiteX3827" fmla="*/ 656994 w 2133600"/>
              <a:gd name="connsiteY3827" fmla="*/ 3818845 h 4805680"/>
              <a:gd name="connsiteX3828" fmla="*/ 656994 w 2133600"/>
              <a:gd name="connsiteY3828" fmla="*/ 3815181 h 4805680"/>
              <a:gd name="connsiteX3829" fmla="*/ 663639 w 2133600"/>
              <a:gd name="connsiteY3829" fmla="*/ 3811518 h 4805680"/>
              <a:gd name="connsiteX3830" fmla="*/ 656994 w 2133600"/>
              <a:gd name="connsiteY3830" fmla="*/ 3807855 h 4805680"/>
              <a:gd name="connsiteX3831" fmla="*/ 663639 w 2133600"/>
              <a:gd name="connsiteY3831" fmla="*/ 3804192 h 4805680"/>
              <a:gd name="connsiteX3832" fmla="*/ 663639 w 2133600"/>
              <a:gd name="connsiteY3832" fmla="*/ 3796865 h 4805680"/>
              <a:gd name="connsiteX3833" fmla="*/ 670285 w 2133600"/>
              <a:gd name="connsiteY3833" fmla="*/ 3793202 h 4805680"/>
              <a:gd name="connsiteX3834" fmla="*/ 670285 w 2133600"/>
              <a:gd name="connsiteY3834" fmla="*/ 3789539 h 4805680"/>
              <a:gd name="connsiteX3835" fmla="*/ 670285 w 2133600"/>
              <a:gd name="connsiteY3835" fmla="*/ 3785876 h 4805680"/>
              <a:gd name="connsiteX3836" fmla="*/ 670285 w 2133600"/>
              <a:gd name="connsiteY3836" fmla="*/ 3782213 h 4805680"/>
              <a:gd name="connsiteX3837" fmla="*/ 670285 w 2133600"/>
              <a:gd name="connsiteY3837" fmla="*/ 3778550 h 4805680"/>
              <a:gd name="connsiteX3838" fmla="*/ 676930 w 2133600"/>
              <a:gd name="connsiteY3838" fmla="*/ 3778550 h 4805680"/>
              <a:gd name="connsiteX3839" fmla="*/ 676930 w 2133600"/>
              <a:gd name="connsiteY3839" fmla="*/ 3774886 h 4805680"/>
              <a:gd name="connsiteX3840" fmla="*/ 676930 w 2133600"/>
              <a:gd name="connsiteY3840" fmla="*/ 3771223 h 4805680"/>
              <a:gd name="connsiteX3841" fmla="*/ 676930 w 2133600"/>
              <a:gd name="connsiteY3841" fmla="*/ 3763896 h 4805680"/>
              <a:gd name="connsiteX3842" fmla="*/ 682829 w 2133600"/>
              <a:gd name="connsiteY3842" fmla="*/ 3763896 h 4805680"/>
              <a:gd name="connsiteX3843" fmla="*/ 683290 w 2133600"/>
              <a:gd name="connsiteY3843" fmla="*/ 3765164 h 4805680"/>
              <a:gd name="connsiteX3844" fmla="*/ 686612 w 2133600"/>
              <a:gd name="connsiteY3844" fmla="*/ 3770659 h 4805680"/>
              <a:gd name="connsiteX3845" fmla="*/ 693257 w 2133600"/>
              <a:gd name="connsiteY3845" fmla="*/ 3770659 h 4805680"/>
              <a:gd name="connsiteX3846" fmla="*/ 696579 w 2133600"/>
              <a:gd name="connsiteY3846" fmla="*/ 3777985 h 4805680"/>
              <a:gd name="connsiteX3847" fmla="*/ 699901 w 2133600"/>
              <a:gd name="connsiteY3847" fmla="*/ 3781649 h 4805680"/>
              <a:gd name="connsiteX3848" fmla="*/ 694001 w 2133600"/>
              <a:gd name="connsiteY3848" fmla="*/ 3784901 h 4805680"/>
              <a:gd name="connsiteX3849" fmla="*/ 686612 w 2133600"/>
              <a:gd name="connsiteY3849" fmla="*/ 3784901 h 4805680"/>
              <a:gd name="connsiteX3850" fmla="*/ 693257 w 2133600"/>
              <a:gd name="connsiteY3850" fmla="*/ 3781238 h 4805680"/>
              <a:gd name="connsiteX3851" fmla="*/ 686612 w 2133600"/>
              <a:gd name="connsiteY3851" fmla="*/ 3781238 h 4805680"/>
              <a:gd name="connsiteX3852" fmla="*/ 679967 w 2133600"/>
              <a:gd name="connsiteY3852" fmla="*/ 3792228 h 4805680"/>
              <a:gd name="connsiteX3853" fmla="*/ 673323 w 2133600"/>
              <a:gd name="connsiteY3853" fmla="*/ 3803218 h 4805680"/>
              <a:gd name="connsiteX3854" fmla="*/ 673323 w 2133600"/>
              <a:gd name="connsiteY3854" fmla="*/ 3806881 h 4805680"/>
              <a:gd name="connsiteX3855" fmla="*/ 679967 w 2133600"/>
              <a:gd name="connsiteY3855" fmla="*/ 3806881 h 4805680"/>
              <a:gd name="connsiteX3856" fmla="*/ 686612 w 2133600"/>
              <a:gd name="connsiteY3856" fmla="*/ 3810544 h 4805680"/>
              <a:gd name="connsiteX3857" fmla="*/ 686612 w 2133600"/>
              <a:gd name="connsiteY3857" fmla="*/ 3810955 h 4805680"/>
              <a:gd name="connsiteX3858" fmla="*/ 679967 w 2133600"/>
              <a:gd name="connsiteY3858" fmla="*/ 3810955 h 4805680"/>
              <a:gd name="connsiteX3859" fmla="*/ 683290 w 2133600"/>
              <a:gd name="connsiteY3859" fmla="*/ 3820113 h 4805680"/>
              <a:gd name="connsiteX3860" fmla="*/ 679967 w 2133600"/>
              <a:gd name="connsiteY3860" fmla="*/ 3825607 h 4805680"/>
              <a:gd name="connsiteX3861" fmla="*/ 679967 w 2133600"/>
              <a:gd name="connsiteY3861" fmla="*/ 3836520 h 4805680"/>
              <a:gd name="connsiteX3862" fmla="*/ 677475 w 2133600"/>
              <a:gd name="connsiteY3862" fmla="*/ 3836645 h 4805680"/>
              <a:gd name="connsiteX3863" fmla="*/ 676645 w 2133600"/>
              <a:gd name="connsiteY3863" fmla="*/ 3838018 h 4805680"/>
              <a:gd name="connsiteX3864" fmla="*/ 666678 w 2133600"/>
              <a:gd name="connsiteY3864" fmla="*/ 3847177 h 4805680"/>
              <a:gd name="connsiteX3865" fmla="*/ 676645 w 2133600"/>
              <a:gd name="connsiteY3865" fmla="*/ 3847177 h 4805680"/>
              <a:gd name="connsiteX3866" fmla="*/ 679967 w 2133600"/>
              <a:gd name="connsiteY3866" fmla="*/ 3848398 h 4805680"/>
              <a:gd name="connsiteX3867" fmla="*/ 679967 w 2133600"/>
              <a:gd name="connsiteY3867" fmla="*/ 3858167 h 4805680"/>
              <a:gd name="connsiteX3868" fmla="*/ 673323 w 2133600"/>
              <a:gd name="connsiteY3868" fmla="*/ 3861830 h 4805680"/>
              <a:gd name="connsiteX3869" fmla="*/ 679967 w 2133600"/>
              <a:gd name="connsiteY3869" fmla="*/ 3861830 h 4805680"/>
              <a:gd name="connsiteX3870" fmla="*/ 666678 w 2133600"/>
              <a:gd name="connsiteY3870" fmla="*/ 3865493 h 4805680"/>
              <a:gd name="connsiteX3871" fmla="*/ 676645 w 2133600"/>
              <a:gd name="connsiteY3871" fmla="*/ 3867324 h 4805680"/>
              <a:gd name="connsiteX3872" fmla="*/ 679967 w 2133600"/>
              <a:gd name="connsiteY3872" fmla="*/ 3872819 h 4805680"/>
              <a:gd name="connsiteX3873" fmla="*/ 673323 w 2133600"/>
              <a:gd name="connsiteY3873" fmla="*/ 3869156 h 4805680"/>
              <a:gd name="connsiteX3874" fmla="*/ 673323 w 2133600"/>
              <a:gd name="connsiteY3874" fmla="*/ 3876482 h 4805680"/>
              <a:gd name="connsiteX3875" fmla="*/ 673323 w 2133600"/>
              <a:gd name="connsiteY3875" fmla="*/ 3880145 h 4805680"/>
              <a:gd name="connsiteX3876" fmla="*/ 660033 w 2133600"/>
              <a:gd name="connsiteY3876" fmla="*/ 3869156 h 4805680"/>
              <a:gd name="connsiteX3877" fmla="*/ 653388 w 2133600"/>
              <a:gd name="connsiteY3877" fmla="*/ 3876482 h 4805680"/>
              <a:gd name="connsiteX3878" fmla="*/ 673323 w 2133600"/>
              <a:gd name="connsiteY3878" fmla="*/ 3880145 h 4805680"/>
              <a:gd name="connsiteX3879" fmla="*/ 673323 w 2133600"/>
              <a:gd name="connsiteY3879" fmla="*/ 3883809 h 4805680"/>
              <a:gd name="connsiteX3880" fmla="*/ 666678 w 2133600"/>
              <a:gd name="connsiteY3880" fmla="*/ 3883809 h 4805680"/>
              <a:gd name="connsiteX3881" fmla="*/ 666678 w 2133600"/>
              <a:gd name="connsiteY3881" fmla="*/ 3887472 h 4805680"/>
              <a:gd name="connsiteX3882" fmla="*/ 666678 w 2133600"/>
              <a:gd name="connsiteY3882" fmla="*/ 3898462 h 4805680"/>
              <a:gd name="connsiteX3883" fmla="*/ 660033 w 2133600"/>
              <a:gd name="connsiteY3883" fmla="*/ 3898462 h 4805680"/>
              <a:gd name="connsiteX3884" fmla="*/ 653388 w 2133600"/>
              <a:gd name="connsiteY3884" fmla="*/ 3894799 h 4805680"/>
              <a:gd name="connsiteX3885" fmla="*/ 646742 w 2133600"/>
              <a:gd name="connsiteY3885" fmla="*/ 3898462 h 4805680"/>
              <a:gd name="connsiteX3886" fmla="*/ 646742 w 2133600"/>
              <a:gd name="connsiteY3886" fmla="*/ 3902125 h 4805680"/>
              <a:gd name="connsiteX3887" fmla="*/ 660033 w 2133600"/>
              <a:gd name="connsiteY3887" fmla="*/ 3902125 h 4805680"/>
              <a:gd name="connsiteX3888" fmla="*/ 660033 w 2133600"/>
              <a:gd name="connsiteY3888" fmla="*/ 3905789 h 4805680"/>
              <a:gd name="connsiteX3889" fmla="*/ 646742 w 2133600"/>
              <a:gd name="connsiteY3889" fmla="*/ 3929599 h 4805680"/>
              <a:gd name="connsiteX3890" fmla="*/ 633452 w 2133600"/>
              <a:gd name="connsiteY3890" fmla="*/ 3949748 h 4805680"/>
              <a:gd name="connsiteX3891" fmla="*/ 633452 w 2133600"/>
              <a:gd name="connsiteY3891" fmla="*/ 3953411 h 4805680"/>
              <a:gd name="connsiteX3892" fmla="*/ 626808 w 2133600"/>
              <a:gd name="connsiteY3892" fmla="*/ 3975390 h 4805680"/>
              <a:gd name="connsiteX3893" fmla="*/ 620163 w 2133600"/>
              <a:gd name="connsiteY3893" fmla="*/ 3997370 h 4805680"/>
              <a:gd name="connsiteX3894" fmla="*/ 620163 w 2133600"/>
              <a:gd name="connsiteY3894" fmla="*/ 3993706 h 4805680"/>
              <a:gd name="connsiteX3895" fmla="*/ 616841 w 2133600"/>
              <a:gd name="connsiteY3895" fmla="*/ 4008359 h 4805680"/>
              <a:gd name="connsiteX3896" fmla="*/ 613518 w 2133600"/>
              <a:gd name="connsiteY3896" fmla="*/ 4023012 h 4805680"/>
              <a:gd name="connsiteX3897" fmla="*/ 606874 w 2133600"/>
              <a:gd name="connsiteY3897" fmla="*/ 4034001 h 4805680"/>
              <a:gd name="connsiteX3898" fmla="*/ 606874 w 2133600"/>
              <a:gd name="connsiteY3898" fmla="*/ 4037664 h 4805680"/>
              <a:gd name="connsiteX3899" fmla="*/ 606874 w 2133600"/>
              <a:gd name="connsiteY3899" fmla="*/ 4041329 h 4805680"/>
              <a:gd name="connsiteX3900" fmla="*/ 606874 w 2133600"/>
              <a:gd name="connsiteY3900" fmla="*/ 4052318 h 4805680"/>
              <a:gd name="connsiteX3901" fmla="*/ 590262 w 2133600"/>
              <a:gd name="connsiteY3901" fmla="*/ 4085287 h 4805680"/>
              <a:gd name="connsiteX3902" fmla="*/ 580295 w 2133600"/>
              <a:gd name="connsiteY3902" fmla="*/ 4118256 h 4805680"/>
              <a:gd name="connsiteX3903" fmla="*/ 573650 w 2133600"/>
              <a:gd name="connsiteY3903" fmla="*/ 4143899 h 4805680"/>
              <a:gd name="connsiteX3904" fmla="*/ 576972 w 2133600"/>
              <a:gd name="connsiteY3904" fmla="*/ 4154889 h 4805680"/>
              <a:gd name="connsiteX3905" fmla="*/ 580295 w 2133600"/>
              <a:gd name="connsiteY3905" fmla="*/ 4162215 h 4805680"/>
              <a:gd name="connsiteX3906" fmla="*/ 576972 w 2133600"/>
              <a:gd name="connsiteY3906" fmla="*/ 4171373 h 4805680"/>
              <a:gd name="connsiteX3907" fmla="*/ 573650 w 2133600"/>
              <a:gd name="connsiteY3907" fmla="*/ 4180531 h 4805680"/>
              <a:gd name="connsiteX3908" fmla="*/ 576972 w 2133600"/>
              <a:gd name="connsiteY3908" fmla="*/ 4186025 h 4805680"/>
              <a:gd name="connsiteX3909" fmla="*/ 580295 w 2133600"/>
              <a:gd name="connsiteY3909" fmla="*/ 4187857 h 4805680"/>
              <a:gd name="connsiteX3910" fmla="*/ 583617 w 2133600"/>
              <a:gd name="connsiteY3910" fmla="*/ 4180531 h 4805680"/>
              <a:gd name="connsiteX3911" fmla="*/ 586940 w 2133600"/>
              <a:gd name="connsiteY3911" fmla="*/ 4176868 h 4805680"/>
              <a:gd name="connsiteX3912" fmla="*/ 593584 w 2133600"/>
              <a:gd name="connsiteY3912" fmla="*/ 4169541 h 4805680"/>
              <a:gd name="connsiteX3913" fmla="*/ 600229 w 2133600"/>
              <a:gd name="connsiteY3913" fmla="*/ 4158552 h 4805680"/>
              <a:gd name="connsiteX3914" fmla="*/ 600229 w 2133600"/>
              <a:gd name="connsiteY3914" fmla="*/ 4162215 h 4805680"/>
              <a:gd name="connsiteX3915" fmla="*/ 606874 w 2133600"/>
              <a:gd name="connsiteY3915" fmla="*/ 4162215 h 4805680"/>
              <a:gd name="connsiteX3916" fmla="*/ 606874 w 2133600"/>
              <a:gd name="connsiteY3916" fmla="*/ 4158552 h 4805680"/>
              <a:gd name="connsiteX3917" fmla="*/ 613518 w 2133600"/>
              <a:gd name="connsiteY3917" fmla="*/ 4154889 h 4805680"/>
              <a:gd name="connsiteX3918" fmla="*/ 613518 w 2133600"/>
              <a:gd name="connsiteY3918" fmla="*/ 4151225 h 4805680"/>
              <a:gd name="connsiteX3919" fmla="*/ 606874 w 2133600"/>
              <a:gd name="connsiteY3919" fmla="*/ 4147562 h 4805680"/>
              <a:gd name="connsiteX3920" fmla="*/ 620163 w 2133600"/>
              <a:gd name="connsiteY3920" fmla="*/ 4129245 h 4805680"/>
              <a:gd name="connsiteX3921" fmla="*/ 633452 w 2133600"/>
              <a:gd name="connsiteY3921" fmla="*/ 4136572 h 4805680"/>
              <a:gd name="connsiteX3922" fmla="*/ 630130 w 2133600"/>
              <a:gd name="connsiteY3922" fmla="*/ 4140235 h 4805680"/>
              <a:gd name="connsiteX3923" fmla="*/ 626808 w 2133600"/>
              <a:gd name="connsiteY3923" fmla="*/ 4143899 h 4805680"/>
              <a:gd name="connsiteX3924" fmla="*/ 620163 w 2133600"/>
              <a:gd name="connsiteY3924" fmla="*/ 4147562 h 4805680"/>
              <a:gd name="connsiteX3925" fmla="*/ 626808 w 2133600"/>
              <a:gd name="connsiteY3925" fmla="*/ 4147562 h 4805680"/>
              <a:gd name="connsiteX3926" fmla="*/ 633452 w 2133600"/>
              <a:gd name="connsiteY3926" fmla="*/ 4136572 h 4805680"/>
              <a:gd name="connsiteX3927" fmla="*/ 640097 w 2133600"/>
              <a:gd name="connsiteY3927" fmla="*/ 4136572 h 4805680"/>
              <a:gd name="connsiteX3928" fmla="*/ 635114 w 2133600"/>
              <a:gd name="connsiteY3928" fmla="*/ 4147562 h 4805680"/>
              <a:gd name="connsiteX3929" fmla="*/ 634006 w 2133600"/>
              <a:gd name="connsiteY3929" fmla="*/ 4154889 h 4805680"/>
              <a:gd name="connsiteX3930" fmla="*/ 633452 w 2133600"/>
              <a:gd name="connsiteY3930" fmla="*/ 4154889 h 4805680"/>
              <a:gd name="connsiteX3931" fmla="*/ 633452 w 2133600"/>
              <a:gd name="connsiteY3931" fmla="*/ 4158552 h 4805680"/>
              <a:gd name="connsiteX3932" fmla="*/ 634006 w 2133600"/>
              <a:gd name="connsiteY3932" fmla="*/ 4154889 h 4805680"/>
              <a:gd name="connsiteX3933" fmla="*/ 640097 w 2133600"/>
              <a:gd name="connsiteY3933" fmla="*/ 4154889 h 4805680"/>
              <a:gd name="connsiteX3934" fmla="*/ 633452 w 2133600"/>
              <a:gd name="connsiteY3934" fmla="*/ 4176868 h 4805680"/>
              <a:gd name="connsiteX3935" fmla="*/ 646742 w 2133600"/>
              <a:gd name="connsiteY3935" fmla="*/ 4154889 h 4805680"/>
              <a:gd name="connsiteX3936" fmla="*/ 646742 w 2133600"/>
              <a:gd name="connsiteY3936" fmla="*/ 4151225 h 4805680"/>
              <a:gd name="connsiteX3937" fmla="*/ 640097 w 2133600"/>
              <a:gd name="connsiteY3937" fmla="*/ 4147562 h 4805680"/>
              <a:gd name="connsiteX3938" fmla="*/ 646742 w 2133600"/>
              <a:gd name="connsiteY3938" fmla="*/ 4147562 h 4805680"/>
              <a:gd name="connsiteX3939" fmla="*/ 653388 w 2133600"/>
              <a:gd name="connsiteY3939" fmla="*/ 4147562 h 4805680"/>
              <a:gd name="connsiteX3940" fmla="*/ 649401 w 2133600"/>
              <a:gd name="connsiteY3940" fmla="*/ 4146096 h 4805680"/>
              <a:gd name="connsiteX3941" fmla="*/ 653388 w 2133600"/>
              <a:gd name="connsiteY3941" fmla="*/ 4143899 h 4805680"/>
              <a:gd name="connsiteX3942" fmla="*/ 653388 w 2133600"/>
              <a:gd name="connsiteY3942" fmla="*/ 4140235 h 4805680"/>
              <a:gd name="connsiteX3943" fmla="*/ 653388 w 2133600"/>
              <a:gd name="connsiteY3943" fmla="*/ 4136572 h 4805680"/>
              <a:gd name="connsiteX3944" fmla="*/ 653388 w 2133600"/>
              <a:gd name="connsiteY3944" fmla="*/ 4132909 h 4805680"/>
              <a:gd name="connsiteX3945" fmla="*/ 660033 w 2133600"/>
              <a:gd name="connsiteY3945" fmla="*/ 4129245 h 4805680"/>
              <a:gd name="connsiteX3946" fmla="*/ 660033 w 2133600"/>
              <a:gd name="connsiteY3946" fmla="*/ 4125582 h 4805680"/>
              <a:gd name="connsiteX3947" fmla="*/ 660033 w 2133600"/>
              <a:gd name="connsiteY3947" fmla="*/ 4121919 h 4805680"/>
              <a:gd name="connsiteX3948" fmla="*/ 660033 w 2133600"/>
              <a:gd name="connsiteY3948" fmla="*/ 4118256 h 4805680"/>
              <a:gd name="connsiteX3949" fmla="*/ 666678 w 2133600"/>
              <a:gd name="connsiteY3949" fmla="*/ 4118256 h 4805680"/>
              <a:gd name="connsiteX3950" fmla="*/ 666678 w 2133600"/>
              <a:gd name="connsiteY3950" fmla="*/ 4114593 h 4805680"/>
              <a:gd name="connsiteX3951" fmla="*/ 666678 w 2133600"/>
              <a:gd name="connsiteY3951" fmla="*/ 4110930 h 4805680"/>
              <a:gd name="connsiteX3952" fmla="*/ 666678 w 2133600"/>
              <a:gd name="connsiteY3952" fmla="*/ 4107267 h 4805680"/>
              <a:gd name="connsiteX3953" fmla="*/ 666678 w 2133600"/>
              <a:gd name="connsiteY3953" fmla="*/ 4103603 h 4805680"/>
              <a:gd name="connsiteX3954" fmla="*/ 673323 w 2133600"/>
              <a:gd name="connsiteY3954" fmla="*/ 4099940 h 4805680"/>
              <a:gd name="connsiteX3955" fmla="*/ 673323 w 2133600"/>
              <a:gd name="connsiteY3955" fmla="*/ 4096277 h 4805680"/>
              <a:gd name="connsiteX3956" fmla="*/ 673323 w 2133600"/>
              <a:gd name="connsiteY3956" fmla="*/ 4092614 h 4805680"/>
              <a:gd name="connsiteX3957" fmla="*/ 673323 w 2133600"/>
              <a:gd name="connsiteY3957" fmla="*/ 4088951 h 4805680"/>
              <a:gd name="connsiteX3958" fmla="*/ 679492 w 2133600"/>
              <a:gd name="connsiteY3958" fmla="*/ 4088951 h 4805680"/>
              <a:gd name="connsiteX3959" fmla="*/ 678760 w 2133600"/>
              <a:gd name="connsiteY3959" fmla="*/ 4090838 h 4805680"/>
              <a:gd name="connsiteX3960" fmla="*/ 674984 w 2133600"/>
              <a:gd name="connsiteY3960" fmla="*/ 4096735 h 4805680"/>
              <a:gd name="connsiteX3961" fmla="*/ 673552 w 2133600"/>
              <a:gd name="connsiteY3961" fmla="*/ 4104235 h 4805680"/>
              <a:gd name="connsiteX3962" fmla="*/ 666678 w 2133600"/>
              <a:gd name="connsiteY3962" fmla="*/ 4121919 h 4805680"/>
              <a:gd name="connsiteX3963" fmla="*/ 673323 w 2133600"/>
              <a:gd name="connsiteY3963" fmla="*/ 4105435 h 4805680"/>
              <a:gd name="connsiteX3964" fmla="*/ 673552 w 2133600"/>
              <a:gd name="connsiteY3964" fmla="*/ 4104235 h 4805680"/>
              <a:gd name="connsiteX3965" fmla="*/ 676645 w 2133600"/>
              <a:gd name="connsiteY3965" fmla="*/ 4096277 h 4805680"/>
              <a:gd name="connsiteX3966" fmla="*/ 678760 w 2133600"/>
              <a:gd name="connsiteY3966" fmla="*/ 4090838 h 4805680"/>
              <a:gd name="connsiteX3967" fmla="*/ 679967 w 2133600"/>
              <a:gd name="connsiteY3967" fmla="*/ 4088951 h 4805680"/>
              <a:gd name="connsiteX3968" fmla="*/ 679492 w 2133600"/>
              <a:gd name="connsiteY3968" fmla="*/ 4088951 h 4805680"/>
              <a:gd name="connsiteX3969" fmla="*/ 686612 w 2133600"/>
              <a:gd name="connsiteY3969" fmla="*/ 4070634 h 4805680"/>
              <a:gd name="connsiteX3970" fmla="*/ 686612 w 2133600"/>
              <a:gd name="connsiteY3970" fmla="*/ 4063308 h 4805680"/>
              <a:gd name="connsiteX3971" fmla="*/ 689934 w 2133600"/>
              <a:gd name="connsiteY3971" fmla="*/ 4055981 h 4805680"/>
              <a:gd name="connsiteX3972" fmla="*/ 693257 w 2133600"/>
              <a:gd name="connsiteY3972" fmla="*/ 4044992 h 4805680"/>
              <a:gd name="connsiteX3973" fmla="*/ 699901 w 2133600"/>
              <a:gd name="connsiteY3973" fmla="*/ 4030338 h 4805680"/>
              <a:gd name="connsiteX3974" fmla="*/ 699901 w 2133600"/>
              <a:gd name="connsiteY3974" fmla="*/ 4026675 h 4805680"/>
              <a:gd name="connsiteX3975" fmla="*/ 699901 w 2133600"/>
              <a:gd name="connsiteY3975" fmla="*/ 4023012 h 4805680"/>
              <a:gd name="connsiteX3976" fmla="*/ 706546 w 2133600"/>
              <a:gd name="connsiteY3976" fmla="*/ 4019349 h 4805680"/>
              <a:gd name="connsiteX3977" fmla="*/ 706546 w 2133600"/>
              <a:gd name="connsiteY3977" fmla="*/ 4015685 h 4805680"/>
              <a:gd name="connsiteX3978" fmla="*/ 706546 w 2133600"/>
              <a:gd name="connsiteY3978" fmla="*/ 4012022 h 4805680"/>
              <a:gd name="connsiteX3979" fmla="*/ 706546 w 2133600"/>
              <a:gd name="connsiteY3979" fmla="*/ 4008359 h 4805680"/>
              <a:gd name="connsiteX3980" fmla="*/ 713191 w 2133600"/>
              <a:gd name="connsiteY3980" fmla="*/ 4004696 h 4805680"/>
              <a:gd name="connsiteX3981" fmla="*/ 713191 w 2133600"/>
              <a:gd name="connsiteY3981" fmla="*/ 4001033 h 4805680"/>
              <a:gd name="connsiteX3982" fmla="*/ 713191 w 2133600"/>
              <a:gd name="connsiteY3982" fmla="*/ 3997370 h 4805680"/>
              <a:gd name="connsiteX3983" fmla="*/ 719835 w 2133600"/>
              <a:gd name="connsiteY3983" fmla="*/ 3990043 h 4805680"/>
              <a:gd name="connsiteX3984" fmla="*/ 696579 w 2133600"/>
              <a:gd name="connsiteY3984" fmla="*/ 4068802 h 4805680"/>
              <a:gd name="connsiteX3985" fmla="*/ 673323 w 2133600"/>
              <a:gd name="connsiteY3985" fmla="*/ 4147562 h 4805680"/>
              <a:gd name="connsiteX3986" fmla="*/ 673323 w 2133600"/>
              <a:gd name="connsiteY3986" fmla="*/ 4151225 h 4805680"/>
              <a:gd name="connsiteX3987" fmla="*/ 673323 w 2133600"/>
              <a:gd name="connsiteY3987" fmla="*/ 4158552 h 4805680"/>
              <a:gd name="connsiteX3988" fmla="*/ 666678 w 2133600"/>
              <a:gd name="connsiteY3988" fmla="*/ 4169541 h 4805680"/>
              <a:gd name="connsiteX3989" fmla="*/ 666678 w 2133600"/>
              <a:gd name="connsiteY3989" fmla="*/ 4176868 h 4805680"/>
              <a:gd name="connsiteX3990" fmla="*/ 666678 w 2133600"/>
              <a:gd name="connsiteY3990" fmla="*/ 4180531 h 4805680"/>
              <a:gd name="connsiteX3991" fmla="*/ 669335 w 2133600"/>
              <a:gd name="connsiteY3991" fmla="*/ 4181264 h 4805680"/>
              <a:gd name="connsiteX3992" fmla="*/ 666678 w 2133600"/>
              <a:gd name="connsiteY3992" fmla="*/ 4184194 h 4805680"/>
              <a:gd name="connsiteX3993" fmla="*/ 660033 w 2133600"/>
              <a:gd name="connsiteY3993" fmla="*/ 4184194 h 4805680"/>
              <a:gd name="connsiteX3994" fmla="*/ 666678 w 2133600"/>
              <a:gd name="connsiteY3994" fmla="*/ 4187857 h 4805680"/>
              <a:gd name="connsiteX3995" fmla="*/ 660033 w 2133600"/>
              <a:gd name="connsiteY3995" fmla="*/ 4187857 h 4805680"/>
              <a:gd name="connsiteX3996" fmla="*/ 660033 w 2133600"/>
              <a:gd name="connsiteY3996" fmla="*/ 4191521 h 4805680"/>
              <a:gd name="connsiteX3997" fmla="*/ 666678 w 2133600"/>
              <a:gd name="connsiteY3997" fmla="*/ 4187857 h 4805680"/>
              <a:gd name="connsiteX3998" fmla="*/ 666678 w 2133600"/>
              <a:gd name="connsiteY3998" fmla="*/ 4184194 h 4805680"/>
              <a:gd name="connsiteX3999" fmla="*/ 670000 w 2133600"/>
              <a:gd name="connsiteY3999" fmla="*/ 4181447 h 4805680"/>
              <a:gd name="connsiteX4000" fmla="*/ 669335 w 2133600"/>
              <a:gd name="connsiteY4000" fmla="*/ 4181264 h 4805680"/>
              <a:gd name="connsiteX4001" fmla="*/ 670000 w 2133600"/>
              <a:gd name="connsiteY4001" fmla="*/ 4180531 h 4805680"/>
              <a:gd name="connsiteX4002" fmla="*/ 666678 w 2133600"/>
              <a:gd name="connsiteY4002" fmla="*/ 4176868 h 4805680"/>
              <a:gd name="connsiteX4003" fmla="*/ 673323 w 2133600"/>
              <a:gd name="connsiteY4003" fmla="*/ 4176868 h 4805680"/>
              <a:gd name="connsiteX4004" fmla="*/ 673323 w 2133600"/>
              <a:gd name="connsiteY4004" fmla="*/ 4173204 h 4805680"/>
              <a:gd name="connsiteX4005" fmla="*/ 673323 w 2133600"/>
              <a:gd name="connsiteY4005" fmla="*/ 4169541 h 4805680"/>
              <a:gd name="connsiteX4006" fmla="*/ 679967 w 2133600"/>
              <a:gd name="connsiteY4006" fmla="*/ 4169541 h 4805680"/>
              <a:gd name="connsiteX4007" fmla="*/ 679967 w 2133600"/>
              <a:gd name="connsiteY4007" fmla="*/ 4165878 h 4805680"/>
              <a:gd name="connsiteX4008" fmla="*/ 679967 w 2133600"/>
              <a:gd name="connsiteY4008" fmla="*/ 4162215 h 4805680"/>
              <a:gd name="connsiteX4009" fmla="*/ 679967 w 2133600"/>
              <a:gd name="connsiteY4009" fmla="*/ 4158552 h 4805680"/>
              <a:gd name="connsiteX4010" fmla="*/ 686612 w 2133600"/>
              <a:gd name="connsiteY4010" fmla="*/ 4154889 h 4805680"/>
              <a:gd name="connsiteX4011" fmla="*/ 686612 w 2133600"/>
              <a:gd name="connsiteY4011" fmla="*/ 4151225 h 4805680"/>
              <a:gd name="connsiteX4012" fmla="*/ 686612 w 2133600"/>
              <a:gd name="connsiteY4012" fmla="*/ 4147562 h 4805680"/>
              <a:gd name="connsiteX4013" fmla="*/ 686612 w 2133600"/>
              <a:gd name="connsiteY4013" fmla="*/ 4143899 h 4805680"/>
              <a:gd name="connsiteX4014" fmla="*/ 693257 w 2133600"/>
              <a:gd name="connsiteY4014" fmla="*/ 4140235 h 4805680"/>
              <a:gd name="connsiteX4015" fmla="*/ 693257 w 2133600"/>
              <a:gd name="connsiteY4015" fmla="*/ 4136572 h 4805680"/>
              <a:gd name="connsiteX4016" fmla="*/ 693257 w 2133600"/>
              <a:gd name="connsiteY4016" fmla="*/ 4132909 h 4805680"/>
              <a:gd name="connsiteX4017" fmla="*/ 693257 w 2133600"/>
              <a:gd name="connsiteY4017" fmla="*/ 4129245 h 4805680"/>
              <a:gd name="connsiteX4018" fmla="*/ 696579 w 2133600"/>
              <a:gd name="connsiteY4018" fmla="*/ 4127414 h 4805680"/>
              <a:gd name="connsiteX4019" fmla="*/ 699901 w 2133600"/>
              <a:gd name="connsiteY4019" fmla="*/ 4125582 h 4805680"/>
              <a:gd name="connsiteX4020" fmla="*/ 699901 w 2133600"/>
              <a:gd name="connsiteY4020" fmla="*/ 4121919 h 4805680"/>
              <a:gd name="connsiteX4021" fmla="*/ 699901 w 2133600"/>
              <a:gd name="connsiteY4021" fmla="*/ 4118256 h 4805680"/>
              <a:gd name="connsiteX4022" fmla="*/ 699901 w 2133600"/>
              <a:gd name="connsiteY4022" fmla="*/ 4114593 h 4805680"/>
              <a:gd name="connsiteX4023" fmla="*/ 699901 w 2133600"/>
              <a:gd name="connsiteY4023" fmla="*/ 4110930 h 4805680"/>
              <a:gd name="connsiteX4024" fmla="*/ 706546 w 2133600"/>
              <a:gd name="connsiteY4024" fmla="*/ 4107267 h 4805680"/>
              <a:gd name="connsiteX4025" fmla="*/ 706546 w 2133600"/>
              <a:gd name="connsiteY4025" fmla="*/ 4103603 h 4805680"/>
              <a:gd name="connsiteX4026" fmla="*/ 706546 w 2133600"/>
              <a:gd name="connsiteY4026" fmla="*/ 4099940 h 4805680"/>
              <a:gd name="connsiteX4027" fmla="*/ 706546 w 2133600"/>
              <a:gd name="connsiteY4027" fmla="*/ 4096277 h 4805680"/>
              <a:gd name="connsiteX4028" fmla="*/ 713191 w 2133600"/>
              <a:gd name="connsiteY4028" fmla="*/ 4096277 h 4805680"/>
              <a:gd name="connsiteX4029" fmla="*/ 713191 w 2133600"/>
              <a:gd name="connsiteY4029" fmla="*/ 4092614 h 4805680"/>
              <a:gd name="connsiteX4030" fmla="*/ 716513 w 2133600"/>
              <a:gd name="connsiteY4030" fmla="*/ 4087118 h 4805680"/>
              <a:gd name="connsiteX4031" fmla="*/ 719835 w 2133600"/>
              <a:gd name="connsiteY4031" fmla="*/ 4077960 h 4805680"/>
              <a:gd name="connsiteX4032" fmla="*/ 719835 w 2133600"/>
              <a:gd name="connsiteY4032" fmla="*/ 4074297 h 4805680"/>
              <a:gd name="connsiteX4033" fmla="*/ 726480 w 2133600"/>
              <a:gd name="connsiteY4033" fmla="*/ 4074297 h 4805680"/>
              <a:gd name="connsiteX4034" fmla="*/ 726480 w 2133600"/>
              <a:gd name="connsiteY4034" fmla="*/ 4092614 h 4805680"/>
              <a:gd name="connsiteX4035" fmla="*/ 719835 w 2133600"/>
              <a:gd name="connsiteY4035" fmla="*/ 4096277 h 4805680"/>
              <a:gd name="connsiteX4036" fmla="*/ 713191 w 2133600"/>
              <a:gd name="connsiteY4036" fmla="*/ 4103603 h 4805680"/>
              <a:gd name="connsiteX4037" fmla="*/ 713191 w 2133600"/>
              <a:gd name="connsiteY4037" fmla="*/ 4110930 h 4805680"/>
              <a:gd name="connsiteX4038" fmla="*/ 719835 w 2133600"/>
              <a:gd name="connsiteY4038" fmla="*/ 4114593 h 4805680"/>
              <a:gd name="connsiteX4039" fmla="*/ 719835 w 2133600"/>
              <a:gd name="connsiteY4039" fmla="*/ 4129245 h 4805680"/>
              <a:gd name="connsiteX4040" fmla="*/ 713191 w 2133600"/>
              <a:gd name="connsiteY4040" fmla="*/ 4129245 h 4805680"/>
              <a:gd name="connsiteX4041" fmla="*/ 719835 w 2133600"/>
              <a:gd name="connsiteY4041" fmla="*/ 4132909 h 4805680"/>
              <a:gd name="connsiteX4042" fmla="*/ 713191 w 2133600"/>
              <a:gd name="connsiteY4042" fmla="*/ 4136572 h 4805680"/>
              <a:gd name="connsiteX4043" fmla="*/ 709868 w 2133600"/>
              <a:gd name="connsiteY4043" fmla="*/ 4140235 h 4805680"/>
              <a:gd name="connsiteX4044" fmla="*/ 706546 w 2133600"/>
              <a:gd name="connsiteY4044" fmla="*/ 4143899 h 4805680"/>
              <a:gd name="connsiteX4045" fmla="*/ 706546 w 2133600"/>
              <a:gd name="connsiteY4045" fmla="*/ 4147562 h 4805680"/>
              <a:gd name="connsiteX4046" fmla="*/ 699901 w 2133600"/>
              <a:gd name="connsiteY4046" fmla="*/ 4154889 h 4805680"/>
              <a:gd name="connsiteX4047" fmla="*/ 689934 w 2133600"/>
              <a:gd name="connsiteY4047" fmla="*/ 4175036 h 4805680"/>
              <a:gd name="connsiteX4048" fmla="*/ 679967 w 2133600"/>
              <a:gd name="connsiteY4048" fmla="*/ 4195184 h 4805680"/>
              <a:gd name="connsiteX4049" fmla="*/ 683290 w 2133600"/>
              <a:gd name="connsiteY4049" fmla="*/ 4204342 h 4805680"/>
              <a:gd name="connsiteX4050" fmla="*/ 686612 w 2133600"/>
              <a:gd name="connsiteY4050" fmla="*/ 4209837 h 4805680"/>
              <a:gd name="connsiteX4051" fmla="*/ 693257 w 2133600"/>
              <a:gd name="connsiteY4051" fmla="*/ 4209837 h 4805680"/>
              <a:gd name="connsiteX4052" fmla="*/ 696579 w 2133600"/>
              <a:gd name="connsiteY4052" fmla="*/ 4217163 h 4805680"/>
              <a:gd name="connsiteX4053" fmla="*/ 699901 w 2133600"/>
              <a:gd name="connsiteY4053" fmla="*/ 4220827 h 4805680"/>
              <a:gd name="connsiteX4054" fmla="*/ 693257 w 2133600"/>
              <a:gd name="connsiteY4054" fmla="*/ 4224490 h 4805680"/>
              <a:gd name="connsiteX4055" fmla="*/ 686612 w 2133600"/>
              <a:gd name="connsiteY4055" fmla="*/ 4242806 h 4805680"/>
              <a:gd name="connsiteX4056" fmla="*/ 686612 w 2133600"/>
              <a:gd name="connsiteY4056" fmla="*/ 4250133 h 4805680"/>
              <a:gd name="connsiteX4057" fmla="*/ 679967 w 2133600"/>
              <a:gd name="connsiteY4057" fmla="*/ 4250133 h 4805680"/>
              <a:gd name="connsiteX4058" fmla="*/ 683290 w 2133600"/>
              <a:gd name="connsiteY4058" fmla="*/ 4259291 h 4805680"/>
              <a:gd name="connsiteX4059" fmla="*/ 679967 w 2133600"/>
              <a:gd name="connsiteY4059" fmla="*/ 4264785 h 4805680"/>
              <a:gd name="connsiteX4060" fmla="*/ 679967 w 2133600"/>
              <a:gd name="connsiteY4060" fmla="*/ 4308744 h 4805680"/>
              <a:gd name="connsiteX4061" fmla="*/ 686612 w 2133600"/>
              <a:gd name="connsiteY4061" fmla="*/ 4305081 h 4805680"/>
              <a:gd name="connsiteX4062" fmla="*/ 689934 w 2133600"/>
              <a:gd name="connsiteY4062" fmla="*/ 4314239 h 4805680"/>
              <a:gd name="connsiteX4063" fmla="*/ 686612 w 2133600"/>
              <a:gd name="connsiteY4063" fmla="*/ 4323397 h 4805680"/>
              <a:gd name="connsiteX4064" fmla="*/ 693257 w 2133600"/>
              <a:gd name="connsiteY4064" fmla="*/ 4327060 h 4805680"/>
              <a:gd name="connsiteX4065" fmla="*/ 686612 w 2133600"/>
              <a:gd name="connsiteY4065" fmla="*/ 4327060 h 4805680"/>
              <a:gd name="connsiteX4066" fmla="*/ 699901 w 2133600"/>
              <a:gd name="connsiteY4066" fmla="*/ 4334387 h 4805680"/>
              <a:gd name="connsiteX4067" fmla="*/ 693257 w 2133600"/>
              <a:gd name="connsiteY4067" fmla="*/ 4345377 h 4805680"/>
              <a:gd name="connsiteX4068" fmla="*/ 699901 w 2133600"/>
              <a:gd name="connsiteY4068" fmla="*/ 4363693 h 4805680"/>
              <a:gd name="connsiteX4069" fmla="*/ 696579 w 2133600"/>
              <a:gd name="connsiteY4069" fmla="*/ 4371019 h 4805680"/>
              <a:gd name="connsiteX4070" fmla="*/ 693257 w 2133600"/>
              <a:gd name="connsiteY4070" fmla="*/ 4378346 h 4805680"/>
              <a:gd name="connsiteX4071" fmla="*/ 696579 w 2133600"/>
              <a:gd name="connsiteY4071" fmla="*/ 4382009 h 4805680"/>
              <a:gd name="connsiteX4072" fmla="*/ 699901 w 2133600"/>
              <a:gd name="connsiteY4072" fmla="*/ 4382009 h 4805680"/>
              <a:gd name="connsiteX4073" fmla="*/ 703224 w 2133600"/>
              <a:gd name="connsiteY4073" fmla="*/ 4378346 h 4805680"/>
              <a:gd name="connsiteX4074" fmla="*/ 706546 w 2133600"/>
              <a:gd name="connsiteY4074" fmla="*/ 4374682 h 4805680"/>
              <a:gd name="connsiteX4075" fmla="*/ 713191 w 2133600"/>
              <a:gd name="connsiteY4075" fmla="*/ 4367356 h 4805680"/>
              <a:gd name="connsiteX4076" fmla="*/ 719835 w 2133600"/>
              <a:gd name="connsiteY4076" fmla="*/ 4360030 h 4805680"/>
              <a:gd name="connsiteX4077" fmla="*/ 719835 w 2133600"/>
              <a:gd name="connsiteY4077" fmla="*/ 4363693 h 4805680"/>
              <a:gd name="connsiteX4078" fmla="*/ 726480 w 2133600"/>
              <a:gd name="connsiteY4078" fmla="*/ 4360030 h 4805680"/>
              <a:gd name="connsiteX4079" fmla="*/ 726480 w 2133600"/>
              <a:gd name="connsiteY4079" fmla="*/ 4356367 h 4805680"/>
              <a:gd name="connsiteX4080" fmla="*/ 733125 w 2133600"/>
              <a:gd name="connsiteY4080" fmla="*/ 4352703 h 4805680"/>
              <a:gd name="connsiteX4081" fmla="*/ 739771 w 2133600"/>
              <a:gd name="connsiteY4081" fmla="*/ 4356367 h 4805680"/>
              <a:gd name="connsiteX4082" fmla="*/ 739771 w 2133600"/>
              <a:gd name="connsiteY4082" fmla="*/ 4352703 h 4805680"/>
              <a:gd name="connsiteX4083" fmla="*/ 739771 w 2133600"/>
              <a:gd name="connsiteY4083" fmla="*/ 4349040 h 4805680"/>
              <a:gd name="connsiteX4084" fmla="*/ 733125 w 2133600"/>
              <a:gd name="connsiteY4084" fmla="*/ 4352703 h 4805680"/>
              <a:gd name="connsiteX4085" fmla="*/ 726480 w 2133600"/>
              <a:gd name="connsiteY4085" fmla="*/ 4352703 h 4805680"/>
              <a:gd name="connsiteX4086" fmla="*/ 739771 w 2133600"/>
              <a:gd name="connsiteY4086" fmla="*/ 4338050 h 4805680"/>
              <a:gd name="connsiteX4087" fmla="*/ 746416 w 2133600"/>
              <a:gd name="connsiteY4087" fmla="*/ 4338050 h 4805680"/>
              <a:gd name="connsiteX4088" fmla="*/ 746416 w 2133600"/>
              <a:gd name="connsiteY4088" fmla="*/ 4341714 h 4805680"/>
              <a:gd name="connsiteX4089" fmla="*/ 746416 w 2133600"/>
              <a:gd name="connsiteY4089" fmla="*/ 4345377 h 4805680"/>
              <a:gd name="connsiteX4090" fmla="*/ 746416 w 2133600"/>
              <a:gd name="connsiteY4090" fmla="*/ 4349040 h 4805680"/>
              <a:gd name="connsiteX4091" fmla="*/ 753061 w 2133600"/>
              <a:gd name="connsiteY4091" fmla="*/ 4341714 h 4805680"/>
              <a:gd name="connsiteX4092" fmla="*/ 753061 w 2133600"/>
              <a:gd name="connsiteY4092" fmla="*/ 4356367 h 4805680"/>
              <a:gd name="connsiteX4093" fmla="*/ 759706 w 2133600"/>
              <a:gd name="connsiteY4093" fmla="*/ 4356367 h 4805680"/>
              <a:gd name="connsiteX4094" fmla="*/ 759706 w 2133600"/>
              <a:gd name="connsiteY4094" fmla="*/ 4352703 h 4805680"/>
              <a:gd name="connsiteX4095" fmla="*/ 766350 w 2133600"/>
              <a:gd name="connsiteY4095" fmla="*/ 4352703 h 4805680"/>
              <a:gd name="connsiteX4096" fmla="*/ 766350 w 2133600"/>
              <a:gd name="connsiteY4096" fmla="*/ 4349040 h 4805680"/>
              <a:gd name="connsiteX4097" fmla="*/ 766350 w 2133600"/>
              <a:gd name="connsiteY4097" fmla="*/ 4345377 h 4805680"/>
              <a:gd name="connsiteX4098" fmla="*/ 772995 w 2133600"/>
              <a:gd name="connsiteY4098" fmla="*/ 4345377 h 4805680"/>
              <a:gd name="connsiteX4099" fmla="*/ 772995 w 2133600"/>
              <a:gd name="connsiteY4099" fmla="*/ 4341714 h 4805680"/>
              <a:gd name="connsiteX4100" fmla="*/ 772995 w 2133600"/>
              <a:gd name="connsiteY4100" fmla="*/ 4338050 h 4805680"/>
              <a:gd name="connsiteX4101" fmla="*/ 772995 w 2133600"/>
              <a:gd name="connsiteY4101" fmla="*/ 4334387 h 4805680"/>
              <a:gd name="connsiteX4102" fmla="*/ 772995 w 2133600"/>
              <a:gd name="connsiteY4102" fmla="*/ 4330723 h 4805680"/>
              <a:gd name="connsiteX4103" fmla="*/ 779640 w 2133600"/>
              <a:gd name="connsiteY4103" fmla="*/ 4330723 h 4805680"/>
              <a:gd name="connsiteX4104" fmla="*/ 779640 w 2133600"/>
              <a:gd name="connsiteY4104" fmla="*/ 4327060 h 4805680"/>
              <a:gd name="connsiteX4105" fmla="*/ 779640 w 2133600"/>
              <a:gd name="connsiteY4105" fmla="*/ 4323397 h 4805680"/>
              <a:gd name="connsiteX4106" fmla="*/ 786284 w 2133600"/>
              <a:gd name="connsiteY4106" fmla="*/ 4323397 h 4805680"/>
              <a:gd name="connsiteX4107" fmla="*/ 786284 w 2133600"/>
              <a:gd name="connsiteY4107" fmla="*/ 4338050 h 4805680"/>
              <a:gd name="connsiteX4108" fmla="*/ 789607 w 2133600"/>
              <a:gd name="connsiteY4108" fmla="*/ 4343545 h 4805680"/>
              <a:gd name="connsiteX4109" fmla="*/ 792929 w 2133600"/>
              <a:gd name="connsiteY4109" fmla="*/ 4349040 h 4805680"/>
              <a:gd name="connsiteX4110" fmla="*/ 792929 w 2133600"/>
              <a:gd name="connsiteY4110" fmla="*/ 4352703 h 4805680"/>
              <a:gd name="connsiteX4111" fmla="*/ 786284 w 2133600"/>
              <a:gd name="connsiteY4111" fmla="*/ 4360030 h 4805680"/>
              <a:gd name="connsiteX4112" fmla="*/ 786284 w 2133600"/>
              <a:gd name="connsiteY4112" fmla="*/ 4371019 h 4805680"/>
              <a:gd name="connsiteX4113" fmla="*/ 786284 w 2133600"/>
              <a:gd name="connsiteY4113" fmla="*/ 4374682 h 4805680"/>
              <a:gd name="connsiteX4114" fmla="*/ 792929 w 2133600"/>
              <a:gd name="connsiteY4114" fmla="*/ 4378346 h 4805680"/>
              <a:gd name="connsiteX4115" fmla="*/ 792929 w 2133600"/>
              <a:gd name="connsiteY4115" fmla="*/ 4374682 h 4805680"/>
              <a:gd name="connsiteX4116" fmla="*/ 792929 w 2133600"/>
              <a:gd name="connsiteY4116" fmla="*/ 4371019 h 4805680"/>
              <a:gd name="connsiteX4117" fmla="*/ 799574 w 2133600"/>
              <a:gd name="connsiteY4117" fmla="*/ 4367356 h 4805680"/>
              <a:gd name="connsiteX4118" fmla="*/ 799574 w 2133600"/>
              <a:gd name="connsiteY4118" fmla="*/ 4363693 h 4805680"/>
              <a:gd name="connsiteX4119" fmla="*/ 806218 w 2133600"/>
              <a:gd name="connsiteY4119" fmla="*/ 4367356 h 4805680"/>
              <a:gd name="connsiteX4120" fmla="*/ 809541 w 2133600"/>
              <a:gd name="connsiteY4120" fmla="*/ 4372851 h 4805680"/>
              <a:gd name="connsiteX4121" fmla="*/ 812863 w 2133600"/>
              <a:gd name="connsiteY4121" fmla="*/ 4378346 h 4805680"/>
              <a:gd name="connsiteX4122" fmla="*/ 816186 w 2133600"/>
              <a:gd name="connsiteY4122" fmla="*/ 4382009 h 4805680"/>
              <a:gd name="connsiteX4123" fmla="*/ 819508 w 2133600"/>
              <a:gd name="connsiteY4123" fmla="*/ 4382009 h 4805680"/>
              <a:gd name="connsiteX4124" fmla="*/ 822830 w 2133600"/>
              <a:gd name="connsiteY4124" fmla="*/ 4380177 h 4805680"/>
              <a:gd name="connsiteX4125" fmla="*/ 826153 w 2133600"/>
              <a:gd name="connsiteY4125" fmla="*/ 4378346 h 4805680"/>
              <a:gd name="connsiteX4126" fmla="*/ 842766 w 2133600"/>
              <a:gd name="connsiteY4126" fmla="*/ 4360030 h 4805680"/>
              <a:gd name="connsiteX4127" fmla="*/ 852733 w 2133600"/>
              <a:gd name="connsiteY4127" fmla="*/ 4341714 h 4805680"/>
              <a:gd name="connsiteX4128" fmla="*/ 859378 w 2133600"/>
              <a:gd name="connsiteY4128" fmla="*/ 4341714 h 4805680"/>
              <a:gd name="connsiteX4129" fmla="*/ 859378 w 2133600"/>
              <a:gd name="connsiteY4129" fmla="*/ 4338050 h 4805680"/>
              <a:gd name="connsiteX4130" fmla="*/ 866023 w 2133600"/>
              <a:gd name="connsiteY4130" fmla="*/ 4334387 h 4805680"/>
              <a:gd name="connsiteX4131" fmla="*/ 866023 w 2133600"/>
              <a:gd name="connsiteY4131" fmla="*/ 4330723 h 4805680"/>
              <a:gd name="connsiteX4132" fmla="*/ 866023 w 2133600"/>
              <a:gd name="connsiteY4132" fmla="*/ 4327060 h 4805680"/>
              <a:gd name="connsiteX4133" fmla="*/ 872667 w 2133600"/>
              <a:gd name="connsiteY4133" fmla="*/ 4327060 h 4805680"/>
              <a:gd name="connsiteX4134" fmla="*/ 875990 w 2133600"/>
              <a:gd name="connsiteY4134" fmla="*/ 4323397 h 4805680"/>
              <a:gd name="connsiteX4135" fmla="*/ 879312 w 2133600"/>
              <a:gd name="connsiteY4135" fmla="*/ 4319734 h 4805680"/>
              <a:gd name="connsiteX4136" fmla="*/ 885957 w 2133600"/>
              <a:gd name="connsiteY4136" fmla="*/ 4316071 h 4805680"/>
              <a:gd name="connsiteX4137" fmla="*/ 892601 w 2133600"/>
              <a:gd name="connsiteY4137" fmla="*/ 4319734 h 4805680"/>
              <a:gd name="connsiteX4138" fmla="*/ 892601 w 2133600"/>
              <a:gd name="connsiteY4138" fmla="*/ 4323397 h 4805680"/>
              <a:gd name="connsiteX4139" fmla="*/ 892601 w 2133600"/>
              <a:gd name="connsiteY4139" fmla="*/ 4327060 h 4805680"/>
              <a:gd name="connsiteX4140" fmla="*/ 885957 w 2133600"/>
              <a:gd name="connsiteY4140" fmla="*/ 4327060 h 4805680"/>
              <a:gd name="connsiteX4141" fmla="*/ 879312 w 2133600"/>
              <a:gd name="connsiteY4141" fmla="*/ 4323397 h 4805680"/>
              <a:gd name="connsiteX4142" fmla="*/ 879312 w 2133600"/>
              <a:gd name="connsiteY4142" fmla="*/ 4327060 h 4805680"/>
              <a:gd name="connsiteX4143" fmla="*/ 885957 w 2133600"/>
              <a:gd name="connsiteY4143" fmla="*/ 4330723 h 4805680"/>
              <a:gd name="connsiteX4144" fmla="*/ 892601 w 2133600"/>
              <a:gd name="connsiteY4144" fmla="*/ 4334387 h 4805680"/>
              <a:gd name="connsiteX4145" fmla="*/ 885957 w 2133600"/>
              <a:gd name="connsiteY4145" fmla="*/ 4334387 h 4805680"/>
              <a:gd name="connsiteX4146" fmla="*/ 885957 w 2133600"/>
              <a:gd name="connsiteY4146" fmla="*/ 4338050 h 4805680"/>
              <a:gd name="connsiteX4147" fmla="*/ 885957 w 2133600"/>
              <a:gd name="connsiteY4147" fmla="*/ 4341714 h 4805680"/>
              <a:gd name="connsiteX4148" fmla="*/ 879312 w 2133600"/>
              <a:gd name="connsiteY4148" fmla="*/ 4338050 h 4805680"/>
              <a:gd name="connsiteX4149" fmla="*/ 879312 w 2133600"/>
              <a:gd name="connsiteY4149" fmla="*/ 4341714 h 4805680"/>
              <a:gd name="connsiteX4150" fmla="*/ 879312 w 2133600"/>
              <a:gd name="connsiteY4150" fmla="*/ 4345377 h 4805680"/>
              <a:gd name="connsiteX4151" fmla="*/ 882634 w 2133600"/>
              <a:gd name="connsiteY4151" fmla="*/ 4341714 h 4805680"/>
              <a:gd name="connsiteX4152" fmla="*/ 885957 w 2133600"/>
              <a:gd name="connsiteY4152" fmla="*/ 4345377 h 4805680"/>
              <a:gd name="connsiteX4153" fmla="*/ 885957 w 2133600"/>
              <a:gd name="connsiteY4153" fmla="*/ 4349040 h 4805680"/>
              <a:gd name="connsiteX4154" fmla="*/ 885957 w 2133600"/>
              <a:gd name="connsiteY4154" fmla="*/ 4352703 h 4805680"/>
              <a:gd name="connsiteX4155" fmla="*/ 879312 w 2133600"/>
              <a:gd name="connsiteY4155" fmla="*/ 4356367 h 4805680"/>
              <a:gd name="connsiteX4156" fmla="*/ 885957 w 2133600"/>
              <a:gd name="connsiteY4156" fmla="*/ 4356367 h 4805680"/>
              <a:gd name="connsiteX4157" fmla="*/ 879312 w 2133600"/>
              <a:gd name="connsiteY4157" fmla="*/ 4367356 h 4805680"/>
              <a:gd name="connsiteX4158" fmla="*/ 879312 w 2133600"/>
              <a:gd name="connsiteY4158" fmla="*/ 4371019 h 4805680"/>
              <a:gd name="connsiteX4159" fmla="*/ 872667 w 2133600"/>
              <a:gd name="connsiteY4159" fmla="*/ 4367356 h 4805680"/>
              <a:gd name="connsiteX4160" fmla="*/ 879312 w 2133600"/>
              <a:gd name="connsiteY4160" fmla="*/ 4374682 h 4805680"/>
              <a:gd name="connsiteX4161" fmla="*/ 872667 w 2133600"/>
              <a:gd name="connsiteY4161" fmla="*/ 4374682 h 4805680"/>
              <a:gd name="connsiteX4162" fmla="*/ 875990 w 2133600"/>
              <a:gd name="connsiteY4162" fmla="*/ 4376514 h 4805680"/>
              <a:gd name="connsiteX4163" fmla="*/ 879312 w 2133600"/>
              <a:gd name="connsiteY4163" fmla="*/ 4378346 h 4805680"/>
              <a:gd name="connsiteX4164" fmla="*/ 872667 w 2133600"/>
              <a:gd name="connsiteY4164" fmla="*/ 4382009 h 4805680"/>
              <a:gd name="connsiteX4165" fmla="*/ 879312 w 2133600"/>
              <a:gd name="connsiteY4165" fmla="*/ 4382009 h 4805680"/>
              <a:gd name="connsiteX4166" fmla="*/ 879312 w 2133600"/>
              <a:gd name="connsiteY4166" fmla="*/ 4385673 h 4805680"/>
              <a:gd name="connsiteX4167" fmla="*/ 885957 w 2133600"/>
              <a:gd name="connsiteY4167" fmla="*/ 4382009 h 4805680"/>
              <a:gd name="connsiteX4168" fmla="*/ 885957 w 2133600"/>
              <a:gd name="connsiteY4168" fmla="*/ 4378346 h 4805680"/>
              <a:gd name="connsiteX4169" fmla="*/ 885957 w 2133600"/>
              <a:gd name="connsiteY4169" fmla="*/ 4374682 h 4805680"/>
              <a:gd name="connsiteX4170" fmla="*/ 885957 w 2133600"/>
              <a:gd name="connsiteY4170" fmla="*/ 4371019 h 4805680"/>
              <a:gd name="connsiteX4171" fmla="*/ 892601 w 2133600"/>
              <a:gd name="connsiteY4171" fmla="*/ 4374682 h 4805680"/>
              <a:gd name="connsiteX4172" fmla="*/ 892601 w 2133600"/>
              <a:gd name="connsiteY4172" fmla="*/ 4367356 h 4805680"/>
              <a:gd name="connsiteX4173" fmla="*/ 892601 w 2133600"/>
              <a:gd name="connsiteY4173" fmla="*/ 4363693 h 4805680"/>
              <a:gd name="connsiteX4174" fmla="*/ 899246 w 2133600"/>
              <a:gd name="connsiteY4174" fmla="*/ 4363693 h 4805680"/>
              <a:gd name="connsiteX4175" fmla="*/ 899246 w 2133600"/>
              <a:gd name="connsiteY4175" fmla="*/ 4367356 h 4805680"/>
              <a:gd name="connsiteX4176" fmla="*/ 904230 w 2133600"/>
              <a:gd name="connsiteY4176" fmla="*/ 4360945 h 4805680"/>
              <a:gd name="connsiteX4177" fmla="*/ 905228 w 2133600"/>
              <a:gd name="connsiteY4177" fmla="*/ 4353802 h 4805680"/>
              <a:gd name="connsiteX4178" fmla="*/ 905891 w 2133600"/>
              <a:gd name="connsiteY4178" fmla="*/ 4352703 h 4805680"/>
              <a:gd name="connsiteX4179" fmla="*/ 905891 w 2133600"/>
              <a:gd name="connsiteY4179" fmla="*/ 4349040 h 4805680"/>
              <a:gd name="connsiteX4180" fmla="*/ 905423 w 2133600"/>
              <a:gd name="connsiteY4180" fmla="*/ 4352394 h 4805680"/>
              <a:gd name="connsiteX4181" fmla="*/ 901738 w 2133600"/>
              <a:gd name="connsiteY4181" fmla="*/ 4349956 h 4805680"/>
              <a:gd name="connsiteX4182" fmla="*/ 902569 w 2133600"/>
              <a:gd name="connsiteY4182" fmla="*/ 4349040 h 4805680"/>
              <a:gd name="connsiteX4183" fmla="*/ 899246 w 2133600"/>
              <a:gd name="connsiteY4183" fmla="*/ 4345377 h 4805680"/>
              <a:gd name="connsiteX4184" fmla="*/ 905891 w 2133600"/>
              <a:gd name="connsiteY4184" fmla="*/ 4345377 h 4805680"/>
              <a:gd name="connsiteX4185" fmla="*/ 905891 w 2133600"/>
              <a:gd name="connsiteY4185" fmla="*/ 4341714 h 4805680"/>
              <a:gd name="connsiteX4186" fmla="*/ 912536 w 2133600"/>
              <a:gd name="connsiteY4186" fmla="*/ 4345377 h 4805680"/>
              <a:gd name="connsiteX4187" fmla="*/ 912536 w 2133600"/>
              <a:gd name="connsiteY4187" fmla="*/ 4341714 h 4805680"/>
              <a:gd name="connsiteX4188" fmla="*/ 905891 w 2133600"/>
              <a:gd name="connsiteY4188" fmla="*/ 4341714 h 4805680"/>
              <a:gd name="connsiteX4189" fmla="*/ 912536 w 2133600"/>
              <a:gd name="connsiteY4189" fmla="*/ 4338050 h 4805680"/>
              <a:gd name="connsiteX4190" fmla="*/ 912536 w 2133600"/>
              <a:gd name="connsiteY4190" fmla="*/ 4334387 h 4805680"/>
              <a:gd name="connsiteX4191" fmla="*/ 912536 w 2133600"/>
              <a:gd name="connsiteY4191" fmla="*/ 4330723 h 4805680"/>
              <a:gd name="connsiteX4192" fmla="*/ 912536 w 2133600"/>
              <a:gd name="connsiteY4192" fmla="*/ 4327060 h 4805680"/>
              <a:gd name="connsiteX4193" fmla="*/ 912536 w 2133600"/>
              <a:gd name="connsiteY4193" fmla="*/ 4319734 h 4805680"/>
              <a:gd name="connsiteX4194" fmla="*/ 919182 w 2133600"/>
              <a:gd name="connsiteY4194" fmla="*/ 4323397 h 4805680"/>
              <a:gd name="connsiteX4195" fmla="*/ 912536 w 2133600"/>
              <a:gd name="connsiteY4195" fmla="*/ 4316071 h 4805680"/>
              <a:gd name="connsiteX4196" fmla="*/ 925827 w 2133600"/>
              <a:gd name="connsiteY4196" fmla="*/ 4316071 h 4805680"/>
              <a:gd name="connsiteX4197" fmla="*/ 925827 w 2133600"/>
              <a:gd name="connsiteY4197" fmla="*/ 4323397 h 4805680"/>
              <a:gd name="connsiteX4198" fmla="*/ 932472 w 2133600"/>
              <a:gd name="connsiteY4198" fmla="*/ 4327060 h 4805680"/>
              <a:gd name="connsiteX4199" fmla="*/ 899246 w 2133600"/>
              <a:gd name="connsiteY4199" fmla="*/ 4374682 h 4805680"/>
              <a:gd name="connsiteX4200" fmla="*/ 899246 w 2133600"/>
              <a:gd name="connsiteY4200" fmla="*/ 4378346 h 4805680"/>
              <a:gd name="connsiteX4201" fmla="*/ 892601 w 2133600"/>
              <a:gd name="connsiteY4201" fmla="*/ 4378346 h 4805680"/>
              <a:gd name="connsiteX4202" fmla="*/ 892601 w 2133600"/>
              <a:gd name="connsiteY4202" fmla="*/ 4382009 h 4805680"/>
              <a:gd name="connsiteX4203" fmla="*/ 879312 w 2133600"/>
              <a:gd name="connsiteY4203" fmla="*/ 4433295 h 4805680"/>
              <a:gd name="connsiteX4204" fmla="*/ 875990 w 2133600"/>
              <a:gd name="connsiteY4204" fmla="*/ 4449779 h 4805680"/>
              <a:gd name="connsiteX4205" fmla="*/ 872667 w 2133600"/>
              <a:gd name="connsiteY4205" fmla="*/ 4466263 h 4805680"/>
              <a:gd name="connsiteX4206" fmla="*/ 866023 w 2133600"/>
              <a:gd name="connsiteY4206" fmla="*/ 4484580 h 4805680"/>
              <a:gd name="connsiteX4207" fmla="*/ 866023 w 2133600"/>
              <a:gd name="connsiteY4207" fmla="*/ 4491907 h 4805680"/>
              <a:gd name="connsiteX4208" fmla="*/ 862700 w 2133600"/>
              <a:gd name="connsiteY4208" fmla="*/ 4497401 h 4805680"/>
              <a:gd name="connsiteX4209" fmla="*/ 859378 w 2133600"/>
              <a:gd name="connsiteY4209" fmla="*/ 4506559 h 4805680"/>
              <a:gd name="connsiteX4210" fmla="*/ 826153 w 2133600"/>
              <a:gd name="connsiteY4210" fmla="*/ 4590814 h 4805680"/>
              <a:gd name="connsiteX4211" fmla="*/ 832799 w 2133600"/>
              <a:gd name="connsiteY4211" fmla="*/ 4590814 h 4805680"/>
              <a:gd name="connsiteX4212" fmla="*/ 829477 w 2133600"/>
              <a:gd name="connsiteY4212" fmla="*/ 4605467 h 4805680"/>
              <a:gd name="connsiteX4213" fmla="*/ 819508 w 2133600"/>
              <a:gd name="connsiteY4213" fmla="*/ 4620119 h 4805680"/>
              <a:gd name="connsiteX4214" fmla="*/ 822830 w 2133600"/>
              <a:gd name="connsiteY4214" fmla="*/ 4634773 h 4805680"/>
              <a:gd name="connsiteX4215" fmla="*/ 826153 w 2133600"/>
              <a:gd name="connsiteY4215" fmla="*/ 4645762 h 4805680"/>
              <a:gd name="connsiteX4216" fmla="*/ 819508 w 2133600"/>
              <a:gd name="connsiteY4216" fmla="*/ 4671405 h 4805680"/>
              <a:gd name="connsiteX4217" fmla="*/ 826153 w 2133600"/>
              <a:gd name="connsiteY4217" fmla="*/ 4673236 h 4805680"/>
              <a:gd name="connsiteX4218" fmla="*/ 826153 w 2133600"/>
              <a:gd name="connsiteY4218" fmla="*/ 4675069 h 4805680"/>
              <a:gd name="connsiteX4219" fmla="*/ 836121 w 2133600"/>
              <a:gd name="connsiteY4219" fmla="*/ 4669573 h 4805680"/>
              <a:gd name="connsiteX4220" fmla="*/ 839444 w 2133600"/>
              <a:gd name="connsiteY4220" fmla="*/ 4664078 h 4805680"/>
              <a:gd name="connsiteX4221" fmla="*/ 859378 w 2133600"/>
              <a:gd name="connsiteY4221" fmla="*/ 4642099 h 4805680"/>
              <a:gd name="connsiteX4222" fmla="*/ 866023 w 2133600"/>
              <a:gd name="connsiteY4222" fmla="*/ 4645762 h 4805680"/>
              <a:gd name="connsiteX4223" fmla="*/ 866023 w 2133600"/>
              <a:gd name="connsiteY4223" fmla="*/ 4642099 h 4805680"/>
              <a:gd name="connsiteX4224" fmla="*/ 872667 w 2133600"/>
              <a:gd name="connsiteY4224" fmla="*/ 4638436 h 4805680"/>
              <a:gd name="connsiteX4225" fmla="*/ 879312 w 2133600"/>
              <a:gd name="connsiteY4225" fmla="*/ 4631110 h 4805680"/>
              <a:gd name="connsiteX4226" fmla="*/ 872667 w 2133600"/>
              <a:gd name="connsiteY4226" fmla="*/ 4627447 h 4805680"/>
              <a:gd name="connsiteX4227" fmla="*/ 879312 w 2133600"/>
              <a:gd name="connsiteY4227" fmla="*/ 4616456 h 4805680"/>
              <a:gd name="connsiteX4228" fmla="*/ 885957 w 2133600"/>
              <a:gd name="connsiteY4228" fmla="*/ 4605467 h 4805680"/>
              <a:gd name="connsiteX4229" fmla="*/ 892601 w 2133600"/>
              <a:gd name="connsiteY4229" fmla="*/ 4605467 h 4805680"/>
              <a:gd name="connsiteX4230" fmla="*/ 892601 w 2133600"/>
              <a:gd name="connsiteY4230" fmla="*/ 4601803 h 4805680"/>
              <a:gd name="connsiteX4231" fmla="*/ 892601 w 2133600"/>
              <a:gd name="connsiteY4231" fmla="*/ 4598140 h 4805680"/>
              <a:gd name="connsiteX4232" fmla="*/ 899246 w 2133600"/>
              <a:gd name="connsiteY4232" fmla="*/ 4598140 h 4805680"/>
              <a:gd name="connsiteX4233" fmla="*/ 895924 w 2133600"/>
              <a:gd name="connsiteY4233" fmla="*/ 4596309 h 4805680"/>
              <a:gd name="connsiteX4234" fmla="*/ 892601 w 2133600"/>
              <a:gd name="connsiteY4234" fmla="*/ 4594477 h 4805680"/>
              <a:gd name="connsiteX4235" fmla="*/ 899246 w 2133600"/>
              <a:gd name="connsiteY4235" fmla="*/ 4590814 h 4805680"/>
              <a:gd name="connsiteX4236" fmla="*/ 899246 w 2133600"/>
              <a:gd name="connsiteY4236" fmla="*/ 4579824 h 4805680"/>
              <a:gd name="connsiteX4237" fmla="*/ 902569 w 2133600"/>
              <a:gd name="connsiteY4237" fmla="*/ 4568834 h 4805680"/>
              <a:gd name="connsiteX4238" fmla="*/ 905891 w 2133600"/>
              <a:gd name="connsiteY4238" fmla="*/ 4557844 h 4805680"/>
              <a:gd name="connsiteX4239" fmla="*/ 905891 w 2133600"/>
              <a:gd name="connsiteY4239" fmla="*/ 4550518 h 4805680"/>
              <a:gd name="connsiteX4240" fmla="*/ 905891 w 2133600"/>
              <a:gd name="connsiteY4240" fmla="*/ 4546855 h 4805680"/>
              <a:gd name="connsiteX4241" fmla="*/ 905891 w 2133600"/>
              <a:gd name="connsiteY4241" fmla="*/ 4543192 h 4805680"/>
              <a:gd name="connsiteX4242" fmla="*/ 912536 w 2133600"/>
              <a:gd name="connsiteY4242" fmla="*/ 4539529 h 4805680"/>
              <a:gd name="connsiteX4243" fmla="*/ 912536 w 2133600"/>
              <a:gd name="connsiteY4243" fmla="*/ 4535865 h 4805680"/>
              <a:gd name="connsiteX4244" fmla="*/ 912536 w 2133600"/>
              <a:gd name="connsiteY4244" fmla="*/ 4532202 h 4805680"/>
              <a:gd name="connsiteX4245" fmla="*/ 912536 w 2133600"/>
              <a:gd name="connsiteY4245" fmla="*/ 4528539 h 4805680"/>
              <a:gd name="connsiteX4246" fmla="*/ 919182 w 2133600"/>
              <a:gd name="connsiteY4246" fmla="*/ 4528539 h 4805680"/>
              <a:gd name="connsiteX4247" fmla="*/ 925827 w 2133600"/>
              <a:gd name="connsiteY4247" fmla="*/ 4499233 h 4805680"/>
              <a:gd name="connsiteX4248" fmla="*/ 932472 w 2133600"/>
              <a:gd name="connsiteY4248" fmla="*/ 4499233 h 4805680"/>
              <a:gd name="connsiteX4249" fmla="*/ 929149 w 2133600"/>
              <a:gd name="connsiteY4249" fmla="*/ 4495570 h 4805680"/>
              <a:gd name="connsiteX4250" fmla="*/ 925827 w 2133600"/>
              <a:gd name="connsiteY4250" fmla="*/ 4491907 h 4805680"/>
              <a:gd name="connsiteX4251" fmla="*/ 932472 w 2133600"/>
              <a:gd name="connsiteY4251" fmla="*/ 4491907 h 4805680"/>
              <a:gd name="connsiteX4252" fmla="*/ 932472 w 2133600"/>
              <a:gd name="connsiteY4252" fmla="*/ 4488243 h 4805680"/>
              <a:gd name="connsiteX4253" fmla="*/ 932472 w 2133600"/>
              <a:gd name="connsiteY4253" fmla="*/ 4484580 h 4805680"/>
              <a:gd name="connsiteX4254" fmla="*/ 932472 w 2133600"/>
              <a:gd name="connsiteY4254" fmla="*/ 4477254 h 4805680"/>
              <a:gd name="connsiteX4255" fmla="*/ 939116 w 2133600"/>
              <a:gd name="connsiteY4255" fmla="*/ 4480917 h 4805680"/>
              <a:gd name="connsiteX4256" fmla="*/ 935794 w 2133600"/>
              <a:gd name="connsiteY4256" fmla="*/ 4477254 h 4805680"/>
              <a:gd name="connsiteX4257" fmla="*/ 932472 w 2133600"/>
              <a:gd name="connsiteY4257" fmla="*/ 4473590 h 4805680"/>
              <a:gd name="connsiteX4258" fmla="*/ 939116 w 2133600"/>
              <a:gd name="connsiteY4258" fmla="*/ 4477254 h 4805680"/>
              <a:gd name="connsiteX4259" fmla="*/ 939116 w 2133600"/>
              <a:gd name="connsiteY4259" fmla="*/ 4466263 h 4805680"/>
              <a:gd name="connsiteX4260" fmla="*/ 939116 w 2133600"/>
              <a:gd name="connsiteY4260" fmla="*/ 4458937 h 4805680"/>
              <a:gd name="connsiteX4261" fmla="*/ 945761 w 2133600"/>
              <a:gd name="connsiteY4261" fmla="*/ 4455274 h 4805680"/>
              <a:gd name="connsiteX4262" fmla="*/ 942439 w 2133600"/>
              <a:gd name="connsiteY4262" fmla="*/ 4453442 h 4805680"/>
              <a:gd name="connsiteX4263" fmla="*/ 939116 w 2133600"/>
              <a:gd name="connsiteY4263" fmla="*/ 4451611 h 4805680"/>
              <a:gd name="connsiteX4264" fmla="*/ 945761 w 2133600"/>
              <a:gd name="connsiteY4264" fmla="*/ 4444284 h 4805680"/>
              <a:gd name="connsiteX4265" fmla="*/ 952406 w 2133600"/>
              <a:gd name="connsiteY4265" fmla="*/ 4444284 h 4805680"/>
              <a:gd name="connsiteX4266" fmla="*/ 952406 w 2133600"/>
              <a:gd name="connsiteY4266" fmla="*/ 4440621 h 4805680"/>
              <a:gd name="connsiteX4267" fmla="*/ 952406 w 2133600"/>
              <a:gd name="connsiteY4267" fmla="*/ 4433295 h 4805680"/>
              <a:gd name="connsiteX4268" fmla="*/ 945761 w 2133600"/>
              <a:gd name="connsiteY4268" fmla="*/ 4429631 h 4805680"/>
              <a:gd name="connsiteX4269" fmla="*/ 952406 w 2133600"/>
              <a:gd name="connsiteY4269" fmla="*/ 4429631 h 4805680"/>
              <a:gd name="connsiteX4270" fmla="*/ 952406 w 2133600"/>
              <a:gd name="connsiteY4270" fmla="*/ 4425968 h 4805680"/>
              <a:gd name="connsiteX4271" fmla="*/ 952406 w 2133600"/>
              <a:gd name="connsiteY4271" fmla="*/ 4422304 h 4805680"/>
              <a:gd name="connsiteX4272" fmla="*/ 952406 w 2133600"/>
              <a:gd name="connsiteY4272" fmla="*/ 4418641 h 4805680"/>
              <a:gd name="connsiteX4273" fmla="*/ 952406 w 2133600"/>
              <a:gd name="connsiteY4273" fmla="*/ 4414978 h 4805680"/>
              <a:gd name="connsiteX4274" fmla="*/ 952406 w 2133600"/>
              <a:gd name="connsiteY4274" fmla="*/ 4411315 h 4805680"/>
              <a:gd name="connsiteX4275" fmla="*/ 952406 w 2133600"/>
              <a:gd name="connsiteY4275" fmla="*/ 4407652 h 4805680"/>
              <a:gd name="connsiteX4276" fmla="*/ 955728 w 2133600"/>
              <a:gd name="connsiteY4276" fmla="*/ 4402157 h 4805680"/>
              <a:gd name="connsiteX4277" fmla="*/ 959050 w 2133600"/>
              <a:gd name="connsiteY4277" fmla="*/ 4396662 h 4805680"/>
              <a:gd name="connsiteX4278" fmla="*/ 959050 w 2133600"/>
              <a:gd name="connsiteY4278" fmla="*/ 4392999 h 4805680"/>
              <a:gd name="connsiteX4279" fmla="*/ 965695 w 2133600"/>
              <a:gd name="connsiteY4279" fmla="*/ 4378346 h 4805680"/>
              <a:gd name="connsiteX4280" fmla="*/ 965695 w 2133600"/>
              <a:gd name="connsiteY4280" fmla="*/ 4374682 h 4805680"/>
              <a:gd name="connsiteX4281" fmla="*/ 965695 w 2133600"/>
              <a:gd name="connsiteY4281" fmla="*/ 4371019 h 4805680"/>
              <a:gd name="connsiteX4282" fmla="*/ 972340 w 2133600"/>
              <a:gd name="connsiteY4282" fmla="*/ 4371019 h 4805680"/>
              <a:gd name="connsiteX4283" fmla="*/ 972340 w 2133600"/>
              <a:gd name="connsiteY4283" fmla="*/ 4367356 h 4805680"/>
              <a:gd name="connsiteX4284" fmla="*/ 965695 w 2133600"/>
              <a:gd name="connsiteY4284" fmla="*/ 4367356 h 4805680"/>
              <a:gd name="connsiteX4285" fmla="*/ 965695 w 2133600"/>
              <a:gd name="connsiteY4285" fmla="*/ 4363693 h 4805680"/>
              <a:gd name="connsiteX4286" fmla="*/ 972340 w 2133600"/>
              <a:gd name="connsiteY4286" fmla="*/ 4363693 h 4805680"/>
              <a:gd name="connsiteX4287" fmla="*/ 972340 w 2133600"/>
              <a:gd name="connsiteY4287" fmla="*/ 4360030 h 4805680"/>
              <a:gd name="connsiteX4288" fmla="*/ 972340 w 2133600"/>
              <a:gd name="connsiteY4288" fmla="*/ 4356367 h 4805680"/>
              <a:gd name="connsiteX4289" fmla="*/ 972340 w 2133600"/>
              <a:gd name="connsiteY4289" fmla="*/ 4349040 h 4805680"/>
              <a:gd name="connsiteX4290" fmla="*/ 978984 w 2133600"/>
              <a:gd name="connsiteY4290" fmla="*/ 4345377 h 4805680"/>
              <a:gd name="connsiteX4291" fmla="*/ 978984 w 2133600"/>
              <a:gd name="connsiteY4291" fmla="*/ 4341714 h 4805680"/>
              <a:gd name="connsiteX4292" fmla="*/ 978984 w 2133600"/>
              <a:gd name="connsiteY4292" fmla="*/ 4338050 h 4805680"/>
              <a:gd name="connsiteX4293" fmla="*/ 978984 w 2133600"/>
              <a:gd name="connsiteY4293" fmla="*/ 4330723 h 4805680"/>
              <a:gd name="connsiteX4294" fmla="*/ 985629 w 2133600"/>
              <a:gd name="connsiteY4294" fmla="*/ 4330723 h 4805680"/>
              <a:gd name="connsiteX4295" fmla="*/ 985629 w 2133600"/>
              <a:gd name="connsiteY4295" fmla="*/ 4327060 h 4805680"/>
              <a:gd name="connsiteX4296" fmla="*/ 978984 w 2133600"/>
              <a:gd name="connsiteY4296" fmla="*/ 4327060 h 4805680"/>
              <a:gd name="connsiteX4297" fmla="*/ 982307 w 2133600"/>
              <a:gd name="connsiteY4297" fmla="*/ 4325229 h 4805680"/>
              <a:gd name="connsiteX4298" fmla="*/ 985629 w 2133600"/>
              <a:gd name="connsiteY4298" fmla="*/ 4323397 h 4805680"/>
              <a:gd name="connsiteX4299" fmla="*/ 985629 w 2133600"/>
              <a:gd name="connsiteY4299" fmla="*/ 4319734 h 4805680"/>
              <a:gd name="connsiteX4300" fmla="*/ 992274 w 2133600"/>
              <a:gd name="connsiteY4300" fmla="*/ 4308744 h 4805680"/>
              <a:gd name="connsiteX4301" fmla="*/ 992274 w 2133600"/>
              <a:gd name="connsiteY4301" fmla="*/ 4305081 h 4805680"/>
              <a:gd name="connsiteX4302" fmla="*/ 992274 w 2133600"/>
              <a:gd name="connsiteY4302" fmla="*/ 4297755 h 4805680"/>
              <a:gd name="connsiteX4303" fmla="*/ 998919 w 2133600"/>
              <a:gd name="connsiteY4303" fmla="*/ 4294092 h 4805680"/>
              <a:gd name="connsiteX4304" fmla="*/ 998919 w 2133600"/>
              <a:gd name="connsiteY4304" fmla="*/ 4290428 h 4805680"/>
              <a:gd name="connsiteX4305" fmla="*/ 998919 w 2133600"/>
              <a:gd name="connsiteY4305" fmla="*/ 4286764 h 4805680"/>
              <a:gd name="connsiteX4306" fmla="*/ 998919 w 2133600"/>
              <a:gd name="connsiteY4306" fmla="*/ 4283101 h 4805680"/>
              <a:gd name="connsiteX4307" fmla="*/ 998919 w 2133600"/>
              <a:gd name="connsiteY4307" fmla="*/ 4279438 h 4805680"/>
              <a:gd name="connsiteX4308" fmla="*/ 1005565 w 2133600"/>
              <a:gd name="connsiteY4308" fmla="*/ 4279438 h 4805680"/>
              <a:gd name="connsiteX4309" fmla="*/ 998919 w 2133600"/>
              <a:gd name="connsiteY4309" fmla="*/ 4275775 h 4805680"/>
              <a:gd name="connsiteX4310" fmla="*/ 998919 w 2133600"/>
              <a:gd name="connsiteY4310" fmla="*/ 4272112 h 4805680"/>
              <a:gd name="connsiteX4311" fmla="*/ 1005565 w 2133600"/>
              <a:gd name="connsiteY4311" fmla="*/ 4272112 h 4805680"/>
              <a:gd name="connsiteX4312" fmla="*/ 1005565 w 2133600"/>
              <a:gd name="connsiteY4312" fmla="*/ 4268449 h 4805680"/>
              <a:gd name="connsiteX4313" fmla="*/ 1005565 w 2133600"/>
              <a:gd name="connsiteY4313" fmla="*/ 4264785 h 4805680"/>
              <a:gd name="connsiteX4314" fmla="*/ 1008887 w 2133600"/>
              <a:gd name="connsiteY4314" fmla="*/ 4262954 h 4805680"/>
              <a:gd name="connsiteX4315" fmla="*/ 1012210 w 2133600"/>
              <a:gd name="connsiteY4315" fmla="*/ 4261122 h 4805680"/>
              <a:gd name="connsiteX4316" fmla="*/ 1005565 w 2133600"/>
              <a:gd name="connsiteY4316" fmla="*/ 4257459 h 4805680"/>
              <a:gd name="connsiteX4317" fmla="*/ 1012210 w 2133600"/>
              <a:gd name="connsiteY4317" fmla="*/ 4250133 h 4805680"/>
              <a:gd name="connsiteX4318" fmla="*/ 1018854 w 2133600"/>
              <a:gd name="connsiteY4318" fmla="*/ 4235479 h 4805680"/>
              <a:gd name="connsiteX4319" fmla="*/ 1012210 w 2133600"/>
              <a:gd name="connsiteY4319" fmla="*/ 4235479 h 4805680"/>
              <a:gd name="connsiteX4320" fmla="*/ 1018854 w 2133600"/>
              <a:gd name="connsiteY4320" fmla="*/ 4228153 h 4805680"/>
              <a:gd name="connsiteX4321" fmla="*/ 1018854 w 2133600"/>
              <a:gd name="connsiteY4321" fmla="*/ 4224490 h 4805680"/>
              <a:gd name="connsiteX4322" fmla="*/ 1018854 w 2133600"/>
              <a:gd name="connsiteY4322" fmla="*/ 4220827 h 4805680"/>
              <a:gd name="connsiteX4323" fmla="*/ 1018854 w 2133600"/>
              <a:gd name="connsiteY4323" fmla="*/ 4217163 h 4805680"/>
              <a:gd name="connsiteX4324" fmla="*/ 1018854 w 2133600"/>
              <a:gd name="connsiteY4324" fmla="*/ 4213500 h 4805680"/>
              <a:gd name="connsiteX4325" fmla="*/ 1025499 w 2133600"/>
              <a:gd name="connsiteY4325" fmla="*/ 4213500 h 4805680"/>
              <a:gd name="connsiteX4326" fmla="*/ 1025499 w 2133600"/>
              <a:gd name="connsiteY4326" fmla="*/ 4209837 h 4805680"/>
              <a:gd name="connsiteX4327" fmla="*/ 1025499 w 2133600"/>
              <a:gd name="connsiteY4327" fmla="*/ 4206174 h 4805680"/>
              <a:gd name="connsiteX4328" fmla="*/ 1025499 w 2133600"/>
              <a:gd name="connsiteY4328" fmla="*/ 4202511 h 4805680"/>
              <a:gd name="connsiteX4329" fmla="*/ 1028822 w 2133600"/>
              <a:gd name="connsiteY4329" fmla="*/ 4200679 h 4805680"/>
              <a:gd name="connsiteX4330" fmla="*/ 1028519 w 2133600"/>
              <a:gd name="connsiteY4330" fmla="*/ 4200179 h 4805680"/>
              <a:gd name="connsiteX4331" fmla="*/ 1032144 w 2133600"/>
              <a:gd name="connsiteY4331" fmla="*/ 4198848 h 4805680"/>
              <a:gd name="connsiteX4332" fmla="*/ 1025499 w 2133600"/>
              <a:gd name="connsiteY4332" fmla="*/ 4195184 h 4805680"/>
              <a:gd name="connsiteX4333" fmla="*/ 1032144 w 2133600"/>
              <a:gd name="connsiteY4333" fmla="*/ 4195184 h 4805680"/>
              <a:gd name="connsiteX4334" fmla="*/ 1038789 w 2133600"/>
              <a:gd name="connsiteY4334" fmla="*/ 4191521 h 4805680"/>
              <a:gd name="connsiteX4335" fmla="*/ 1038789 w 2133600"/>
              <a:gd name="connsiteY4335" fmla="*/ 4187857 h 4805680"/>
              <a:gd name="connsiteX4336" fmla="*/ 1038789 w 2133600"/>
              <a:gd name="connsiteY4336" fmla="*/ 4180531 h 4805680"/>
              <a:gd name="connsiteX4337" fmla="*/ 1045433 w 2133600"/>
              <a:gd name="connsiteY4337" fmla="*/ 4180531 h 4805680"/>
              <a:gd name="connsiteX4338" fmla="*/ 1045433 w 2133600"/>
              <a:gd name="connsiteY4338" fmla="*/ 4176868 h 4805680"/>
              <a:gd name="connsiteX4339" fmla="*/ 1045433 w 2133600"/>
              <a:gd name="connsiteY4339" fmla="*/ 4173204 h 4805680"/>
              <a:gd name="connsiteX4340" fmla="*/ 1045433 w 2133600"/>
              <a:gd name="connsiteY4340" fmla="*/ 4169541 h 4805680"/>
              <a:gd name="connsiteX4341" fmla="*/ 1047400 w 2133600"/>
              <a:gd name="connsiteY4341" fmla="*/ 4167373 h 4805680"/>
              <a:gd name="connsiteX4342" fmla="*/ 1052078 w 2133600"/>
              <a:gd name="connsiteY4342" fmla="*/ 4169952 h 4805680"/>
              <a:gd name="connsiteX4343" fmla="*/ 1052078 w 2133600"/>
              <a:gd name="connsiteY4343" fmla="*/ 4166289 h 4805680"/>
              <a:gd name="connsiteX4344" fmla="*/ 1058723 w 2133600"/>
              <a:gd name="connsiteY4344" fmla="*/ 4166289 h 4805680"/>
              <a:gd name="connsiteX4345" fmla="*/ 1058723 w 2133600"/>
              <a:gd name="connsiteY4345" fmla="*/ 4169952 h 4805680"/>
              <a:gd name="connsiteX4346" fmla="*/ 1062413 w 2133600"/>
              <a:gd name="connsiteY4346" fmla="*/ 4171987 h 4805680"/>
              <a:gd name="connsiteX4347" fmla="*/ 1062045 w 2133600"/>
              <a:gd name="connsiteY4347" fmla="*/ 4173204 h 4805680"/>
              <a:gd name="connsiteX4348" fmla="*/ 1058723 w 2133600"/>
              <a:gd name="connsiteY4348" fmla="*/ 4184194 h 4805680"/>
              <a:gd name="connsiteX4349" fmla="*/ 1052078 w 2133600"/>
              <a:gd name="connsiteY4349" fmla="*/ 4187857 h 4805680"/>
              <a:gd name="connsiteX4350" fmla="*/ 1055400 w 2133600"/>
              <a:gd name="connsiteY4350" fmla="*/ 4198848 h 4805680"/>
              <a:gd name="connsiteX4351" fmla="*/ 1052078 w 2133600"/>
              <a:gd name="connsiteY4351" fmla="*/ 4209837 h 4805680"/>
              <a:gd name="connsiteX4352" fmla="*/ 1045433 w 2133600"/>
              <a:gd name="connsiteY4352" fmla="*/ 4209837 h 4805680"/>
              <a:gd name="connsiteX4353" fmla="*/ 1045433 w 2133600"/>
              <a:gd name="connsiteY4353" fmla="*/ 4213500 h 4805680"/>
              <a:gd name="connsiteX4354" fmla="*/ 1045433 w 2133600"/>
              <a:gd name="connsiteY4354" fmla="*/ 4220827 h 4805680"/>
              <a:gd name="connsiteX4355" fmla="*/ 1045433 w 2133600"/>
              <a:gd name="connsiteY4355" fmla="*/ 4224490 h 4805680"/>
              <a:gd name="connsiteX4356" fmla="*/ 1038789 w 2133600"/>
              <a:gd name="connsiteY4356" fmla="*/ 4235479 h 4805680"/>
              <a:gd name="connsiteX4357" fmla="*/ 1038789 w 2133600"/>
              <a:gd name="connsiteY4357" fmla="*/ 4239142 h 4805680"/>
              <a:gd name="connsiteX4358" fmla="*/ 1032144 w 2133600"/>
              <a:gd name="connsiteY4358" fmla="*/ 4253796 h 4805680"/>
              <a:gd name="connsiteX4359" fmla="*/ 1032144 w 2133600"/>
              <a:gd name="connsiteY4359" fmla="*/ 4264785 h 4805680"/>
              <a:gd name="connsiteX4360" fmla="*/ 1018854 w 2133600"/>
              <a:gd name="connsiteY4360" fmla="*/ 4283101 h 4805680"/>
              <a:gd name="connsiteX4361" fmla="*/ 1012210 w 2133600"/>
              <a:gd name="connsiteY4361" fmla="*/ 4312408 h 4805680"/>
              <a:gd name="connsiteX4362" fmla="*/ 1012210 w 2133600"/>
              <a:gd name="connsiteY4362" fmla="*/ 4323397 h 4805680"/>
              <a:gd name="connsiteX4363" fmla="*/ 1005565 w 2133600"/>
              <a:gd name="connsiteY4363" fmla="*/ 4327060 h 4805680"/>
              <a:gd name="connsiteX4364" fmla="*/ 1005565 w 2133600"/>
              <a:gd name="connsiteY4364" fmla="*/ 4334387 h 4805680"/>
              <a:gd name="connsiteX4365" fmla="*/ 998919 w 2133600"/>
              <a:gd name="connsiteY4365" fmla="*/ 4345377 h 4805680"/>
              <a:gd name="connsiteX4366" fmla="*/ 995596 w 2133600"/>
              <a:gd name="connsiteY4366" fmla="*/ 4347209 h 4805680"/>
              <a:gd name="connsiteX4367" fmla="*/ 992274 w 2133600"/>
              <a:gd name="connsiteY4367" fmla="*/ 4349040 h 4805680"/>
              <a:gd name="connsiteX4368" fmla="*/ 998919 w 2133600"/>
              <a:gd name="connsiteY4368" fmla="*/ 4349040 h 4805680"/>
              <a:gd name="connsiteX4369" fmla="*/ 992274 w 2133600"/>
              <a:gd name="connsiteY4369" fmla="*/ 4378346 h 4805680"/>
              <a:gd name="connsiteX4370" fmla="*/ 982307 w 2133600"/>
              <a:gd name="connsiteY4370" fmla="*/ 4378346 h 4805680"/>
              <a:gd name="connsiteX4371" fmla="*/ 985629 w 2133600"/>
              <a:gd name="connsiteY4371" fmla="*/ 4382009 h 4805680"/>
              <a:gd name="connsiteX4372" fmla="*/ 978984 w 2133600"/>
              <a:gd name="connsiteY4372" fmla="*/ 4385673 h 4805680"/>
              <a:gd name="connsiteX4373" fmla="*/ 985629 w 2133600"/>
              <a:gd name="connsiteY4373" fmla="*/ 4385673 h 4805680"/>
              <a:gd name="connsiteX4374" fmla="*/ 978984 w 2133600"/>
              <a:gd name="connsiteY4374" fmla="*/ 4396662 h 4805680"/>
              <a:gd name="connsiteX4375" fmla="*/ 978984 w 2133600"/>
              <a:gd name="connsiteY4375" fmla="*/ 4407652 h 4805680"/>
              <a:gd name="connsiteX4376" fmla="*/ 969017 w 2133600"/>
              <a:gd name="connsiteY4376" fmla="*/ 4435127 h 4805680"/>
              <a:gd name="connsiteX4377" fmla="*/ 959050 w 2133600"/>
              <a:gd name="connsiteY4377" fmla="*/ 4466263 h 4805680"/>
              <a:gd name="connsiteX4378" fmla="*/ 939116 w 2133600"/>
              <a:gd name="connsiteY4378" fmla="*/ 4521212 h 4805680"/>
              <a:gd name="connsiteX4379" fmla="*/ 932472 w 2133600"/>
              <a:gd name="connsiteY4379" fmla="*/ 4532202 h 4805680"/>
              <a:gd name="connsiteX4380" fmla="*/ 932472 w 2133600"/>
              <a:gd name="connsiteY4380" fmla="*/ 4535865 h 4805680"/>
              <a:gd name="connsiteX4381" fmla="*/ 929149 w 2133600"/>
              <a:gd name="connsiteY4381" fmla="*/ 4546855 h 4805680"/>
              <a:gd name="connsiteX4382" fmla="*/ 925827 w 2133600"/>
              <a:gd name="connsiteY4382" fmla="*/ 4557844 h 4805680"/>
              <a:gd name="connsiteX4383" fmla="*/ 912536 w 2133600"/>
              <a:gd name="connsiteY4383" fmla="*/ 4585319 h 4805680"/>
              <a:gd name="connsiteX4384" fmla="*/ 899246 w 2133600"/>
              <a:gd name="connsiteY4384" fmla="*/ 4612793 h 4805680"/>
              <a:gd name="connsiteX4385" fmla="*/ 905891 w 2133600"/>
              <a:gd name="connsiteY4385" fmla="*/ 4612793 h 4805680"/>
              <a:gd name="connsiteX4386" fmla="*/ 902569 w 2133600"/>
              <a:gd name="connsiteY4386" fmla="*/ 4616456 h 4805680"/>
              <a:gd name="connsiteX4387" fmla="*/ 899246 w 2133600"/>
              <a:gd name="connsiteY4387" fmla="*/ 4620119 h 4805680"/>
              <a:gd name="connsiteX4388" fmla="*/ 899246 w 2133600"/>
              <a:gd name="connsiteY4388" fmla="*/ 4623783 h 4805680"/>
              <a:gd name="connsiteX4389" fmla="*/ 899246 w 2133600"/>
              <a:gd name="connsiteY4389" fmla="*/ 4627447 h 4805680"/>
              <a:gd name="connsiteX4390" fmla="*/ 905891 w 2133600"/>
              <a:gd name="connsiteY4390" fmla="*/ 4621951 h 4805680"/>
              <a:gd name="connsiteX4391" fmla="*/ 907552 w 2133600"/>
              <a:gd name="connsiteY4391" fmla="*/ 4619661 h 4805680"/>
              <a:gd name="connsiteX4392" fmla="*/ 910942 w 2133600"/>
              <a:gd name="connsiteY4392" fmla="*/ 4617482 h 4805680"/>
              <a:gd name="connsiteX4393" fmla="*/ 907552 w 2133600"/>
              <a:gd name="connsiteY4393" fmla="*/ 4627447 h 4805680"/>
              <a:gd name="connsiteX4394" fmla="*/ 905891 w 2133600"/>
              <a:gd name="connsiteY4394" fmla="*/ 4642099 h 4805680"/>
              <a:gd name="connsiteX4395" fmla="*/ 905891 w 2133600"/>
              <a:gd name="connsiteY4395" fmla="*/ 4645762 h 4805680"/>
              <a:gd name="connsiteX4396" fmla="*/ 912536 w 2133600"/>
              <a:gd name="connsiteY4396" fmla="*/ 4645762 h 4805680"/>
              <a:gd name="connsiteX4397" fmla="*/ 912536 w 2133600"/>
              <a:gd name="connsiteY4397" fmla="*/ 4642099 h 4805680"/>
              <a:gd name="connsiteX4398" fmla="*/ 912536 w 2133600"/>
              <a:gd name="connsiteY4398" fmla="*/ 4638436 h 4805680"/>
              <a:gd name="connsiteX4399" fmla="*/ 912536 w 2133600"/>
              <a:gd name="connsiteY4399" fmla="*/ 4634773 h 4805680"/>
              <a:gd name="connsiteX4400" fmla="*/ 919182 w 2133600"/>
              <a:gd name="connsiteY4400" fmla="*/ 4634773 h 4805680"/>
              <a:gd name="connsiteX4401" fmla="*/ 919182 w 2133600"/>
              <a:gd name="connsiteY4401" fmla="*/ 4638436 h 4805680"/>
              <a:gd name="connsiteX4402" fmla="*/ 915860 w 2133600"/>
              <a:gd name="connsiteY4402" fmla="*/ 4651257 h 4805680"/>
              <a:gd name="connsiteX4403" fmla="*/ 912536 w 2133600"/>
              <a:gd name="connsiteY4403" fmla="*/ 4664078 h 4805680"/>
              <a:gd name="connsiteX4404" fmla="*/ 919182 w 2133600"/>
              <a:gd name="connsiteY4404" fmla="*/ 4649426 h 4805680"/>
              <a:gd name="connsiteX4405" fmla="*/ 925827 w 2133600"/>
              <a:gd name="connsiteY4405" fmla="*/ 4634773 h 4805680"/>
              <a:gd name="connsiteX4406" fmla="*/ 925827 w 2133600"/>
              <a:gd name="connsiteY4406" fmla="*/ 4631110 h 4805680"/>
              <a:gd name="connsiteX4407" fmla="*/ 925827 w 2133600"/>
              <a:gd name="connsiteY4407" fmla="*/ 4627447 h 4805680"/>
              <a:gd name="connsiteX4408" fmla="*/ 932472 w 2133600"/>
              <a:gd name="connsiteY4408" fmla="*/ 4627447 h 4805680"/>
              <a:gd name="connsiteX4409" fmla="*/ 932472 w 2133600"/>
              <a:gd name="connsiteY4409" fmla="*/ 4623783 h 4805680"/>
              <a:gd name="connsiteX4410" fmla="*/ 932472 w 2133600"/>
              <a:gd name="connsiteY4410" fmla="*/ 4620119 h 4805680"/>
              <a:gd name="connsiteX4411" fmla="*/ 939116 w 2133600"/>
              <a:gd name="connsiteY4411" fmla="*/ 4620119 h 4805680"/>
              <a:gd name="connsiteX4412" fmla="*/ 939116 w 2133600"/>
              <a:gd name="connsiteY4412" fmla="*/ 4616456 h 4805680"/>
              <a:gd name="connsiteX4413" fmla="*/ 939116 w 2133600"/>
              <a:gd name="connsiteY4413" fmla="*/ 4612793 h 4805680"/>
              <a:gd name="connsiteX4414" fmla="*/ 939116 w 2133600"/>
              <a:gd name="connsiteY4414" fmla="*/ 4609130 h 4805680"/>
              <a:gd name="connsiteX4415" fmla="*/ 939116 w 2133600"/>
              <a:gd name="connsiteY4415" fmla="*/ 4605467 h 4805680"/>
              <a:gd name="connsiteX4416" fmla="*/ 945761 w 2133600"/>
              <a:gd name="connsiteY4416" fmla="*/ 4605467 h 4805680"/>
              <a:gd name="connsiteX4417" fmla="*/ 945761 w 2133600"/>
              <a:gd name="connsiteY4417" fmla="*/ 4601803 h 4805680"/>
              <a:gd name="connsiteX4418" fmla="*/ 945761 w 2133600"/>
              <a:gd name="connsiteY4418" fmla="*/ 4598140 h 4805680"/>
              <a:gd name="connsiteX4419" fmla="*/ 945761 w 2133600"/>
              <a:gd name="connsiteY4419" fmla="*/ 4594477 h 4805680"/>
              <a:gd name="connsiteX4420" fmla="*/ 945761 w 2133600"/>
              <a:gd name="connsiteY4420" fmla="*/ 4590814 h 4805680"/>
              <a:gd name="connsiteX4421" fmla="*/ 952406 w 2133600"/>
              <a:gd name="connsiteY4421" fmla="*/ 4590814 h 4805680"/>
              <a:gd name="connsiteX4422" fmla="*/ 952406 w 2133600"/>
              <a:gd name="connsiteY4422" fmla="*/ 4587151 h 4805680"/>
              <a:gd name="connsiteX4423" fmla="*/ 952406 w 2133600"/>
              <a:gd name="connsiteY4423" fmla="*/ 4583488 h 4805680"/>
              <a:gd name="connsiteX4424" fmla="*/ 959050 w 2133600"/>
              <a:gd name="connsiteY4424" fmla="*/ 4576161 h 4805680"/>
              <a:gd name="connsiteX4425" fmla="*/ 959050 w 2133600"/>
              <a:gd name="connsiteY4425" fmla="*/ 4572498 h 4805680"/>
              <a:gd name="connsiteX4426" fmla="*/ 959050 w 2133600"/>
              <a:gd name="connsiteY4426" fmla="*/ 4568834 h 4805680"/>
              <a:gd name="connsiteX4427" fmla="*/ 960712 w 2133600"/>
              <a:gd name="connsiteY4427" fmla="*/ 4566087 h 4805680"/>
              <a:gd name="connsiteX4428" fmla="*/ 963987 w 2133600"/>
              <a:gd name="connsiteY4428" fmla="*/ 4565485 h 4805680"/>
              <a:gd name="connsiteX4429" fmla="*/ 962373 w 2133600"/>
              <a:gd name="connsiteY4429" fmla="*/ 4576161 h 4805680"/>
              <a:gd name="connsiteX4430" fmla="*/ 960099 w 2133600"/>
              <a:gd name="connsiteY4430" fmla="*/ 4591200 h 4805680"/>
              <a:gd name="connsiteX4431" fmla="*/ 959050 w 2133600"/>
              <a:gd name="connsiteY4431" fmla="*/ 4594477 h 4805680"/>
              <a:gd name="connsiteX4432" fmla="*/ 959050 w 2133600"/>
              <a:gd name="connsiteY4432" fmla="*/ 4598140 h 4805680"/>
              <a:gd name="connsiteX4433" fmla="*/ 960099 w 2133600"/>
              <a:gd name="connsiteY4433" fmla="*/ 4591200 h 4805680"/>
              <a:gd name="connsiteX4434" fmla="*/ 969017 w 2133600"/>
              <a:gd name="connsiteY4434" fmla="*/ 4563339 h 4805680"/>
              <a:gd name="connsiteX4435" fmla="*/ 978984 w 2133600"/>
              <a:gd name="connsiteY4435" fmla="*/ 4532202 h 4805680"/>
              <a:gd name="connsiteX4436" fmla="*/ 985629 w 2133600"/>
              <a:gd name="connsiteY4436" fmla="*/ 4521212 h 4805680"/>
              <a:gd name="connsiteX4437" fmla="*/ 988952 w 2133600"/>
              <a:gd name="connsiteY4437" fmla="*/ 4512054 h 4805680"/>
              <a:gd name="connsiteX4438" fmla="*/ 992274 w 2133600"/>
              <a:gd name="connsiteY4438" fmla="*/ 4499233 h 4805680"/>
              <a:gd name="connsiteX4439" fmla="*/ 995596 w 2133600"/>
              <a:gd name="connsiteY4439" fmla="*/ 4490075 h 4805680"/>
              <a:gd name="connsiteX4440" fmla="*/ 998919 w 2133600"/>
              <a:gd name="connsiteY4440" fmla="*/ 4480917 h 4805680"/>
              <a:gd name="connsiteX4441" fmla="*/ 998919 w 2133600"/>
              <a:gd name="connsiteY4441" fmla="*/ 4477254 h 4805680"/>
              <a:gd name="connsiteX4442" fmla="*/ 998919 w 2133600"/>
              <a:gd name="connsiteY4442" fmla="*/ 4473590 h 4805680"/>
              <a:gd name="connsiteX4443" fmla="*/ 1005565 w 2133600"/>
              <a:gd name="connsiteY4443" fmla="*/ 4469927 h 4805680"/>
              <a:gd name="connsiteX4444" fmla="*/ 1005565 w 2133600"/>
              <a:gd name="connsiteY4444" fmla="*/ 4466263 h 4805680"/>
              <a:gd name="connsiteX4445" fmla="*/ 1005565 w 2133600"/>
              <a:gd name="connsiteY4445" fmla="*/ 4462600 h 4805680"/>
              <a:gd name="connsiteX4446" fmla="*/ 1005565 w 2133600"/>
              <a:gd name="connsiteY4446" fmla="*/ 4458937 h 4805680"/>
              <a:gd name="connsiteX4447" fmla="*/ 1012210 w 2133600"/>
              <a:gd name="connsiteY4447" fmla="*/ 4455274 h 4805680"/>
              <a:gd name="connsiteX4448" fmla="*/ 1012210 w 2133600"/>
              <a:gd name="connsiteY4448" fmla="*/ 4444284 h 4805680"/>
              <a:gd name="connsiteX4449" fmla="*/ 1018854 w 2133600"/>
              <a:gd name="connsiteY4449" fmla="*/ 4444284 h 4805680"/>
              <a:gd name="connsiteX4450" fmla="*/ 1012210 w 2133600"/>
              <a:gd name="connsiteY4450" fmla="*/ 4440621 h 4805680"/>
              <a:gd name="connsiteX4451" fmla="*/ 1018854 w 2133600"/>
              <a:gd name="connsiteY4451" fmla="*/ 4440621 h 4805680"/>
              <a:gd name="connsiteX4452" fmla="*/ 1018854 w 2133600"/>
              <a:gd name="connsiteY4452" fmla="*/ 4436958 h 4805680"/>
              <a:gd name="connsiteX4453" fmla="*/ 1018854 w 2133600"/>
              <a:gd name="connsiteY4453" fmla="*/ 4433295 h 4805680"/>
              <a:gd name="connsiteX4454" fmla="*/ 1025499 w 2133600"/>
              <a:gd name="connsiteY4454" fmla="*/ 4425968 h 4805680"/>
              <a:gd name="connsiteX4455" fmla="*/ 995596 w 2133600"/>
              <a:gd name="connsiteY4455" fmla="*/ 4526708 h 4805680"/>
              <a:gd name="connsiteX4456" fmla="*/ 965695 w 2133600"/>
              <a:gd name="connsiteY4456" fmla="*/ 4627447 h 4805680"/>
              <a:gd name="connsiteX4457" fmla="*/ 965695 w 2133600"/>
              <a:gd name="connsiteY4457" fmla="*/ 4631110 h 4805680"/>
              <a:gd name="connsiteX4458" fmla="*/ 965695 w 2133600"/>
              <a:gd name="connsiteY4458" fmla="*/ 4634773 h 4805680"/>
              <a:gd name="connsiteX4459" fmla="*/ 965695 w 2133600"/>
              <a:gd name="connsiteY4459" fmla="*/ 4642099 h 4805680"/>
              <a:gd name="connsiteX4460" fmla="*/ 965695 w 2133600"/>
              <a:gd name="connsiteY4460" fmla="*/ 4645762 h 4805680"/>
              <a:gd name="connsiteX4461" fmla="*/ 962373 w 2133600"/>
              <a:gd name="connsiteY4461" fmla="*/ 4651257 h 4805680"/>
              <a:gd name="connsiteX4462" fmla="*/ 959050 w 2133600"/>
              <a:gd name="connsiteY4462" fmla="*/ 4656752 h 4805680"/>
              <a:gd name="connsiteX4463" fmla="*/ 959050 w 2133600"/>
              <a:gd name="connsiteY4463" fmla="*/ 4660415 h 4805680"/>
              <a:gd name="connsiteX4464" fmla="*/ 959050 w 2133600"/>
              <a:gd name="connsiteY4464" fmla="*/ 4667741 h 4805680"/>
              <a:gd name="connsiteX4465" fmla="*/ 959050 w 2133600"/>
              <a:gd name="connsiteY4465" fmla="*/ 4671405 h 4805680"/>
              <a:gd name="connsiteX4466" fmla="*/ 955728 w 2133600"/>
              <a:gd name="connsiteY4466" fmla="*/ 4669573 h 4805680"/>
              <a:gd name="connsiteX4467" fmla="*/ 952406 w 2133600"/>
              <a:gd name="connsiteY4467" fmla="*/ 4667741 h 4805680"/>
              <a:gd name="connsiteX4468" fmla="*/ 952406 w 2133600"/>
              <a:gd name="connsiteY4468" fmla="*/ 4675069 h 4805680"/>
              <a:gd name="connsiteX4469" fmla="*/ 952406 w 2133600"/>
              <a:gd name="connsiteY4469" fmla="*/ 4678732 h 4805680"/>
              <a:gd name="connsiteX4470" fmla="*/ 952406 w 2133600"/>
              <a:gd name="connsiteY4470" fmla="*/ 4682395 h 4805680"/>
              <a:gd name="connsiteX4471" fmla="*/ 952406 w 2133600"/>
              <a:gd name="connsiteY4471" fmla="*/ 4686058 h 4805680"/>
              <a:gd name="connsiteX4472" fmla="*/ 955728 w 2133600"/>
              <a:gd name="connsiteY4472" fmla="*/ 4682395 h 4805680"/>
              <a:gd name="connsiteX4473" fmla="*/ 959050 w 2133600"/>
              <a:gd name="connsiteY4473" fmla="*/ 4678732 h 4805680"/>
              <a:gd name="connsiteX4474" fmla="*/ 959050 w 2133600"/>
              <a:gd name="connsiteY4474" fmla="*/ 4675069 h 4805680"/>
              <a:gd name="connsiteX4475" fmla="*/ 959050 w 2133600"/>
              <a:gd name="connsiteY4475" fmla="*/ 4671405 h 4805680"/>
              <a:gd name="connsiteX4476" fmla="*/ 965695 w 2133600"/>
              <a:gd name="connsiteY4476" fmla="*/ 4675069 h 4805680"/>
              <a:gd name="connsiteX4477" fmla="*/ 965695 w 2133600"/>
              <a:gd name="connsiteY4477" fmla="*/ 4667741 h 4805680"/>
              <a:gd name="connsiteX4478" fmla="*/ 965695 w 2133600"/>
              <a:gd name="connsiteY4478" fmla="*/ 4664078 h 4805680"/>
              <a:gd name="connsiteX4479" fmla="*/ 972340 w 2133600"/>
              <a:gd name="connsiteY4479" fmla="*/ 4664078 h 4805680"/>
              <a:gd name="connsiteX4480" fmla="*/ 972340 w 2133600"/>
              <a:gd name="connsiteY4480" fmla="*/ 4660415 h 4805680"/>
              <a:gd name="connsiteX4481" fmla="*/ 972340 w 2133600"/>
              <a:gd name="connsiteY4481" fmla="*/ 4653089 h 4805680"/>
              <a:gd name="connsiteX4482" fmla="*/ 978984 w 2133600"/>
              <a:gd name="connsiteY4482" fmla="*/ 4645762 h 4805680"/>
              <a:gd name="connsiteX4483" fmla="*/ 978984 w 2133600"/>
              <a:gd name="connsiteY4483" fmla="*/ 4642099 h 4805680"/>
              <a:gd name="connsiteX4484" fmla="*/ 985629 w 2133600"/>
              <a:gd name="connsiteY4484" fmla="*/ 4642099 h 4805680"/>
              <a:gd name="connsiteX4485" fmla="*/ 985629 w 2133600"/>
              <a:gd name="connsiteY4485" fmla="*/ 4638436 h 4805680"/>
              <a:gd name="connsiteX4486" fmla="*/ 985629 w 2133600"/>
              <a:gd name="connsiteY4486" fmla="*/ 4634773 h 4805680"/>
              <a:gd name="connsiteX4487" fmla="*/ 985629 w 2133600"/>
              <a:gd name="connsiteY4487" fmla="*/ 4631110 h 4805680"/>
              <a:gd name="connsiteX4488" fmla="*/ 988952 w 2133600"/>
              <a:gd name="connsiteY4488" fmla="*/ 4627447 h 4805680"/>
              <a:gd name="connsiteX4489" fmla="*/ 992274 w 2133600"/>
              <a:gd name="connsiteY4489" fmla="*/ 4623783 h 4805680"/>
              <a:gd name="connsiteX4490" fmla="*/ 992274 w 2133600"/>
              <a:gd name="connsiteY4490" fmla="*/ 4620119 h 4805680"/>
              <a:gd name="connsiteX4491" fmla="*/ 998919 w 2133600"/>
              <a:gd name="connsiteY4491" fmla="*/ 4616456 h 4805680"/>
              <a:gd name="connsiteX4492" fmla="*/ 992274 w 2133600"/>
              <a:gd name="connsiteY4492" fmla="*/ 4612793 h 4805680"/>
              <a:gd name="connsiteX4493" fmla="*/ 998919 w 2133600"/>
              <a:gd name="connsiteY4493" fmla="*/ 4609130 h 4805680"/>
              <a:gd name="connsiteX4494" fmla="*/ 998919 w 2133600"/>
              <a:gd name="connsiteY4494" fmla="*/ 4601803 h 4805680"/>
              <a:gd name="connsiteX4495" fmla="*/ 1005565 w 2133600"/>
              <a:gd name="connsiteY4495" fmla="*/ 4598140 h 4805680"/>
              <a:gd name="connsiteX4496" fmla="*/ 1005565 w 2133600"/>
              <a:gd name="connsiteY4496" fmla="*/ 4594477 h 4805680"/>
              <a:gd name="connsiteX4497" fmla="*/ 1005565 w 2133600"/>
              <a:gd name="connsiteY4497" fmla="*/ 4590814 h 4805680"/>
              <a:gd name="connsiteX4498" fmla="*/ 1005565 w 2133600"/>
              <a:gd name="connsiteY4498" fmla="*/ 4587151 h 4805680"/>
              <a:gd name="connsiteX4499" fmla="*/ 1005565 w 2133600"/>
              <a:gd name="connsiteY4499" fmla="*/ 4583488 h 4805680"/>
              <a:gd name="connsiteX4500" fmla="*/ 1012210 w 2133600"/>
              <a:gd name="connsiteY4500" fmla="*/ 4583488 h 4805680"/>
              <a:gd name="connsiteX4501" fmla="*/ 1012210 w 2133600"/>
              <a:gd name="connsiteY4501" fmla="*/ 4579824 h 4805680"/>
              <a:gd name="connsiteX4502" fmla="*/ 1012210 w 2133600"/>
              <a:gd name="connsiteY4502" fmla="*/ 4576161 h 4805680"/>
              <a:gd name="connsiteX4503" fmla="*/ 1012210 w 2133600"/>
              <a:gd name="connsiteY4503" fmla="*/ 4568834 h 4805680"/>
              <a:gd name="connsiteX4504" fmla="*/ 1018854 w 2133600"/>
              <a:gd name="connsiteY4504" fmla="*/ 4568834 h 4805680"/>
              <a:gd name="connsiteX4505" fmla="*/ 1018854 w 2133600"/>
              <a:gd name="connsiteY4505" fmla="*/ 4565171 h 4805680"/>
              <a:gd name="connsiteX4506" fmla="*/ 1018854 w 2133600"/>
              <a:gd name="connsiteY4506" fmla="*/ 4561508 h 4805680"/>
              <a:gd name="connsiteX4507" fmla="*/ 1025499 w 2133600"/>
              <a:gd name="connsiteY4507" fmla="*/ 4557844 h 4805680"/>
              <a:gd name="connsiteX4508" fmla="*/ 1018854 w 2133600"/>
              <a:gd name="connsiteY4508" fmla="*/ 4557844 h 4805680"/>
              <a:gd name="connsiteX4509" fmla="*/ 1022177 w 2133600"/>
              <a:gd name="connsiteY4509" fmla="*/ 4552350 h 4805680"/>
              <a:gd name="connsiteX4510" fmla="*/ 1025499 w 2133600"/>
              <a:gd name="connsiteY4510" fmla="*/ 4543192 h 4805680"/>
              <a:gd name="connsiteX4511" fmla="*/ 1032144 w 2133600"/>
              <a:gd name="connsiteY4511" fmla="*/ 4543192 h 4805680"/>
              <a:gd name="connsiteX4512" fmla="*/ 1032144 w 2133600"/>
              <a:gd name="connsiteY4512" fmla="*/ 4550518 h 4805680"/>
              <a:gd name="connsiteX4513" fmla="*/ 1035466 w 2133600"/>
              <a:gd name="connsiteY4513" fmla="*/ 4545023 h 4805680"/>
              <a:gd name="connsiteX4514" fmla="*/ 1038789 w 2133600"/>
              <a:gd name="connsiteY4514" fmla="*/ 4546855 h 4805680"/>
              <a:gd name="connsiteX4515" fmla="*/ 1038789 w 2133600"/>
              <a:gd name="connsiteY4515" fmla="*/ 4554181 h 4805680"/>
              <a:gd name="connsiteX4516" fmla="*/ 1042111 w 2133600"/>
              <a:gd name="connsiteY4516" fmla="*/ 4548687 h 4805680"/>
              <a:gd name="connsiteX4517" fmla="*/ 1045433 w 2133600"/>
              <a:gd name="connsiteY4517" fmla="*/ 4543192 h 4805680"/>
              <a:gd name="connsiteX4518" fmla="*/ 1045433 w 2133600"/>
              <a:gd name="connsiteY4518" fmla="*/ 4535865 h 4805680"/>
              <a:gd name="connsiteX4519" fmla="*/ 1045433 w 2133600"/>
              <a:gd name="connsiteY4519" fmla="*/ 4532202 h 4805680"/>
              <a:gd name="connsiteX4520" fmla="*/ 1052078 w 2133600"/>
              <a:gd name="connsiteY4520" fmla="*/ 4528539 h 4805680"/>
              <a:gd name="connsiteX4521" fmla="*/ 1052078 w 2133600"/>
              <a:gd name="connsiteY4521" fmla="*/ 4532202 h 4805680"/>
              <a:gd name="connsiteX4522" fmla="*/ 1055400 w 2133600"/>
              <a:gd name="connsiteY4522" fmla="*/ 4523043 h 4805680"/>
              <a:gd name="connsiteX4523" fmla="*/ 1052078 w 2133600"/>
              <a:gd name="connsiteY4523" fmla="*/ 4517549 h 4805680"/>
              <a:gd name="connsiteX4524" fmla="*/ 1052078 w 2133600"/>
              <a:gd name="connsiteY4524" fmla="*/ 4513886 h 4805680"/>
              <a:gd name="connsiteX4525" fmla="*/ 1058723 w 2133600"/>
              <a:gd name="connsiteY4525" fmla="*/ 4513886 h 4805680"/>
              <a:gd name="connsiteX4526" fmla="*/ 1058723 w 2133600"/>
              <a:gd name="connsiteY4526" fmla="*/ 4510222 h 4805680"/>
              <a:gd name="connsiteX4527" fmla="*/ 1058723 w 2133600"/>
              <a:gd name="connsiteY4527" fmla="*/ 4506559 h 4805680"/>
              <a:gd name="connsiteX4528" fmla="*/ 1065367 w 2133600"/>
              <a:gd name="connsiteY4528" fmla="*/ 4502896 h 4805680"/>
              <a:gd name="connsiteX4529" fmla="*/ 1065367 w 2133600"/>
              <a:gd name="connsiteY4529" fmla="*/ 4499233 h 4805680"/>
              <a:gd name="connsiteX4530" fmla="*/ 1068690 w 2133600"/>
              <a:gd name="connsiteY4530" fmla="*/ 4502896 h 4805680"/>
              <a:gd name="connsiteX4531" fmla="*/ 1072012 w 2133600"/>
              <a:gd name="connsiteY4531" fmla="*/ 4506559 h 4805680"/>
              <a:gd name="connsiteX4532" fmla="*/ 1078657 w 2133600"/>
              <a:gd name="connsiteY4532" fmla="*/ 4506559 h 4805680"/>
              <a:gd name="connsiteX4533" fmla="*/ 1072012 w 2133600"/>
              <a:gd name="connsiteY4533" fmla="*/ 4510222 h 4805680"/>
              <a:gd name="connsiteX4534" fmla="*/ 1072012 w 2133600"/>
              <a:gd name="connsiteY4534" fmla="*/ 4513886 h 4805680"/>
              <a:gd name="connsiteX4535" fmla="*/ 1072012 w 2133600"/>
              <a:gd name="connsiteY4535" fmla="*/ 4517549 h 4805680"/>
              <a:gd name="connsiteX4536" fmla="*/ 1072012 w 2133600"/>
              <a:gd name="connsiteY4536" fmla="*/ 4521212 h 4805680"/>
              <a:gd name="connsiteX4537" fmla="*/ 1078657 w 2133600"/>
              <a:gd name="connsiteY4537" fmla="*/ 4524876 h 4805680"/>
              <a:gd name="connsiteX4538" fmla="*/ 1072012 w 2133600"/>
              <a:gd name="connsiteY4538" fmla="*/ 4524876 h 4805680"/>
              <a:gd name="connsiteX4539" fmla="*/ 1072012 w 2133600"/>
              <a:gd name="connsiteY4539" fmla="*/ 4528539 h 4805680"/>
              <a:gd name="connsiteX4540" fmla="*/ 1065367 w 2133600"/>
              <a:gd name="connsiteY4540" fmla="*/ 4532202 h 4805680"/>
              <a:gd name="connsiteX4541" fmla="*/ 1065367 w 2133600"/>
              <a:gd name="connsiteY4541" fmla="*/ 4535865 h 4805680"/>
              <a:gd name="connsiteX4542" fmla="*/ 1065367 w 2133600"/>
              <a:gd name="connsiteY4542" fmla="*/ 4539529 h 4805680"/>
              <a:gd name="connsiteX4543" fmla="*/ 1065367 w 2133600"/>
              <a:gd name="connsiteY4543" fmla="*/ 4543192 h 4805680"/>
              <a:gd name="connsiteX4544" fmla="*/ 1065367 w 2133600"/>
              <a:gd name="connsiteY4544" fmla="*/ 4546855 h 4805680"/>
              <a:gd name="connsiteX4545" fmla="*/ 1058723 w 2133600"/>
              <a:gd name="connsiteY4545" fmla="*/ 4554181 h 4805680"/>
              <a:gd name="connsiteX4546" fmla="*/ 1052078 w 2133600"/>
              <a:gd name="connsiteY4546" fmla="*/ 4557844 h 4805680"/>
              <a:gd name="connsiteX4547" fmla="*/ 1052078 w 2133600"/>
              <a:gd name="connsiteY4547" fmla="*/ 4561508 h 4805680"/>
              <a:gd name="connsiteX4548" fmla="*/ 1052078 w 2133600"/>
              <a:gd name="connsiteY4548" fmla="*/ 4565171 h 4805680"/>
              <a:gd name="connsiteX4549" fmla="*/ 1045433 w 2133600"/>
              <a:gd name="connsiteY4549" fmla="*/ 4572498 h 4805680"/>
              <a:gd name="connsiteX4550" fmla="*/ 1052078 w 2133600"/>
              <a:gd name="connsiteY4550" fmla="*/ 4572498 h 4805680"/>
              <a:gd name="connsiteX4551" fmla="*/ 1058723 w 2133600"/>
              <a:gd name="connsiteY4551" fmla="*/ 4572498 h 4805680"/>
              <a:gd name="connsiteX4552" fmla="*/ 1058723 w 2133600"/>
              <a:gd name="connsiteY4552" fmla="*/ 4576161 h 4805680"/>
              <a:gd name="connsiteX4553" fmla="*/ 1052078 w 2133600"/>
              <a:gd name="connsiteY4553" fmla="*/ 4579824 h 4805680"/>
              <a:gd name="connsiteX4554" fmla="*/ 1058723 w 2133600"/>
              <a:gd name="connsiteY4554" fmla="*/ 4579824 h 4805680"/>
              <a:gd name="connsiteX4555" fmla="*/ 1058723 w 2133600"/>
              <a:gd name="connsiteY4555" fmla="*/ 4583488 h 4805680"/>
              <a:gd name="connsiteX4556" fmla="*/ 1058723 w 2133600"/>
              <a:gd name="connsiteY4556" fmla="*/ 4587151 h 4805680"/>
              <a:gd name="connsiteX4557" fmla="*/ 1052078 w 2133600"/>
              <a:gd name="connsiteY4557" fmla="*/ 4583488 h 4805680"/>
              <a:gd name="connsiteX4558" fmla="*/ 1052078 w 2133600"/>
              <a:gd name="connsiteY4558" fmla="*/ 4587151 h 4805680"/>
              <a:gd name="connsiteX4559" fmla="*/ 1058723 w 2133600"/>
              <a:gd name="connsiteY4559" fmla="*/ 4587151 h 4805680"/>
              <a:gd name="connsiteX4560" fmla="*/ 1058723 w 2133600"/>
              <a:gd name="connsiteY4560" fmla="*/ 4590814 h 4805680"/>
              <a:gd name="connsiteX4561" fmla="*/ 1057062 w 2133600"/>
              <a:gd name="connsiteY4561" fmla="*/ 4590814 h 4805680"/>
              <a:gd name="connsiteX4562" fmla="*/ 1052078 w 2133600"/>
              <a:gd name="connsiteY4562" fmla="*/ 4590814 h 4805680"/>
              <a:gd name="connsiteX4563" fmla="*/ 1052078 w 2133600"/>
              <a:gd name="connsiteY4563" fmla="*/ 4594477 h 4805680"/>
              <a:gd name="connsiteX4564" fmla="*/ 1052078 w 2133600"/>
              <a:gd name="connsiteY4564" fmla="*/ 4598140 h 4805680"/>
              <a:gd name="connsiteX4565" fmla="*/ 1052078 w 2133600"/>
              <a:gd name="connsiteY4565" fmla="*/ 4601803 h 4805680"/>
              <a:gd name="connsiteX4566" fmla="*/ 1052078 w 2133600"/>
              <a:gd name="connsiteY4566" fmla="*/ 4605467 h 4805680"/>
              <a:gd name="connsiteX4567" fmla="*/ 1045433 w 2133600"/>
              <a:gd name="connsiteY4567" fmla="*/ 4605467 h 4805680"/>
              <a:gd name="connsiteX4568" fmla="*/ 1052078 w 2133600"/>
              <a:gd name="connsiteY4568" fmla="*/ 4609130 h 4805680"/>
              <a:gd name="connsiteX4569" fmla="*/ 1052078 w 2133600"/>
              <a:gd name="connsiteY4569" fmla="*/ 4605467 h 4805680"/>
              <a:gd name="connsiteX4570" fmla="*/ 1058723 w 2133600"/>
              <a:gd name="connsiteY4570" fmla="*/ 4605467 h 4805680"/>
              <a:gd name="connsiteX4571" fmla="*/ 1058723 w 2133600"/>
              <a:gd name="connsiteY4571" fmla="*/ 4609130 h 4805680"/>
              <a:gd name="connsiteX4572" fmla="*/ 1065367 w 2133600"/>
              <a:gd name="connsiteY4572" fmla="*/ 4612793 h 4805680"/>
              <a:gd name="connsiteX4573" fmla="*/ 1072012 w 2133600"/>
              <a:gd name="connsiteY4573" fmla="*/ 4612793 h 4805680"/>
              <a:gd name="connsiteX4574" fmla="*/ 1072012 w 2133600"/>
              <a:gd name="connsiteY4574" fmla="*/ 4609130 h 4805680"/>
              <a:gd name="connsiteX4575" fmla="*/ 1078657 w 2133600"/>
              <a:gd name="connsiteY4575" fmla="*/ 4605467 h 4805680"/>
              <a:gd name="connsiteX4576" fmla="*/ 1078657 w 2133600"/>
              <a:gd name="connsiteY4576" fmla="*/ 4601803 h 4805680"/>
              <a:gd name="connsiteX4577" fmla="*/ 1078657 w 2133600"/>
              <a:gd name="connsiteY4577" fmla="*/ 4598140 h 4805680"/>
              <a:gd name="connsiteX4578" fmla="*/ 1085302 w 2133600"/>
              <a:gd name="connsiteY4578" fmla="*/ 4601803 h 4805680"/>
              <a:gd name="connsiteX4579" fmla="*/ 1085302 w 2133600"/>
              <a:gd name="connsiteY4579" fmla="*/ 4598140 h 4805680"/>
              <a:gd name="connsiteX4580" fmla="*/ 1085302 w 2133600"/>
              <a:gd name="connsiteY4580" fmla="*/ 4594477 h 4805680"/>
              <a:gd name="connsiteX4581" fmla="*/ 1095270 w 2133600"/>
              <a:gd name="connsiteY4581" fmla="*/ 4587151 h 4805680"/>
              <a:gd name="connsiteX4582" fmla="*/ 1098593 w 2133600"/>
              <a:gd name="connsiteY4582" fmla="*/ 4579824 h 4805680"/>
              <a:gd name="connsiteX4583" fmla="*/ 1098593 w 2133600"/>
              <a:gd name="connsiteY4583" fmla="*/ 4583488 h 4805680"/>
              <a:gd name="connsiteX4584" fmla="*/ 1101915 w 2133600"/>
              <a:gd name="connsiteY4584" fmla="*/ 4579824 h 4805680"/>
              <a:gd name="connsiteX4585" fmla="*/ 1105238 w 2133600"/>
              <a:gd name="connsiteY4585" fmla="*/ 4576161 h 4805680"/>
              <a:gd name="connsiteX4586" fmla="*/ 1105238 w 2133600"/>
              <a:gd name="connsiteY4586" fmla="*/ 4572498 h 4805680"/>
              <a:gd name="connsiteX4587" fmla="*/ 1111882 w 2133600"/>
              <a:gd name="connsiteY4587" fmla="*/ 4576161 h 4805680"/>
              <a:gd name="connsiteX4588" fmla="*/ 1118527 w 2133600"/>
              <a:gd name="connsiteY4588" fmla="*/ 4579824 h 4805680"/>
              <a:gd name="connsiteX4589" fmla="*/ 1111882 w 2133600"/>
              <a:gd name="connsiteY4589" fmla="*/ 4579824 h 4805680"/>
              <a:gd name="connsiteX4590" fmla="*/ 1105238 w 2133600"/>
              <a:gd name="connsiteY4590" fmla="*/ 4579824 h 4805680"/>
              <a:gd name="connsiteX4591" fmla="*/ 1111882 w 2133600"/>
              <a:gd name="connsiteY4591" fmla="*/ 4583488 h 4805680"/>
              <a:gd name="connsiteX4592" fmla="*/ 1118527 w 2133600"/>
              <a:gd name="connsiteY4592" fmla="*/ 4583488 h 4805680"/>
              <a:gd name="connsiteX4593" fmla="*/ 1125172 w 2133600"/>
              <a:gd name="connsiteY4593" fmla="*/ 4587151 h 4805680"/>
              <a:gd name="connsiteX4594" fmla="*/ 1118527 w 2133600"/>
              <a:gd name="connsiteY4594" fmla="*/ 4587151 h 4805680"/>
              <a:gd name="connsiteX4595" fmla="*/ 1125172 w 2133600"/>
              <a:gd name="connsiteY4595" fmla="*/ 4590814 h 4805680"/>
              <a:gd name="connsiteX4596" fmla="*/ 1118527 w 2133600"/>
              <a:gd name="connsiteY4596" fmla="*/ 4594477 h 4805680"/>
              <a:gd name="connsiteX4597" fmla="*/ 1111882 w 2133600"/>
              <a:gd name="connsiteY4597" fmla="*/ 4588982 h 4805680"/>
              <a:gd name="connsiteX4598" fmla="*/ 1105238 w 2133600"/>
              <a:gd name="connsiteY4598" fmla="*/ 4594477 h 4805680"/>
              <a:gd name="connsiteX4599" fmla="*/ 1105238 w 2133600"/>
              <a:gd name="connsiteY4599" fmla="*/ 4587151 h 4805680"/>
              <a:gd name="connsiteX4600" fmla="*/ 1098593 w 2133600"/>
              <a:gd name="connsiteY4600" fmla="*/ 4587151 h 4805680"/>
              <a:gd name="connsiteX4601" fmla="*/ 1101915 w 2133600"/>
              <a:gd name="connsiteY4601" fmla="*/ 4590814 h 4805680"/>
              <a:gd name="connsiteX4602" fmla="*/ 1105238 w 2133600"/>
              <a:gd name="connsiteY4602" fmla="*/ 4594477 h 4805680"/>
              <a:gd name="connsiteX4603" fmla="*/ 1108560 w 2133600"/>
              <a:gd name="connsiteY4603" fmla="*/ 4597224 h 4805680"/>
              <a:gd name="connsiteX4604" fmla="*/ 1110221 w 2133600"/>
              <a:gd name="connsiteY4604" fmla="*/ 4596767 h 4805680"/>
              <a:gd name="connsiteX4605" fmla="*/ 1111882 w 2133600"/>
              <a:gd name="connsiteY4605" fmla="*/ 4599972 h 4805680"/>
              <a:gd name="connsiteX4606" fmla="*/ 1118527 w 2133600"/>
              <a:gd name="connsiteY4606" fmla="*/ 4601803 h 4805680"/>
              <a:gd name="connsiteX4607" fmla="*/ 1118527 w 2133600"/>
              <a:gd name="connsiteY4607" fmla="*/ 4605467 h 4805680"/>
              <a:gd name="connsiteX4608" fmla="*/ 1115205 w 2133600"/>
              <a:gd name="connsiteY4608" fmla="*/ 4605467 h 4805680"/>
              <a:gd name="connsiteX4609" fmla="*/ 1111882 w 2133600"/>
              <a:gd name="connsiteY4609" fmla="*/ 4605467 h 4805680"/>
              <a:gd name="connsiteX4610" fmla="*/ 1105238 w 2133600"/>
              <a:gd name="connsiteY4610" fmla="*/ 4609130 h 4805680"/>
              <a:gd name="connsiteX4611" fmla="*/ 1105238 w 2133600"/>
              <a:gd name="connsiteY4611" fmla="*/ 4612793 h 4805680"/>
              <a:gd name="connsiteX4612" fmla="*/ 1098593 w 2133600"/>
              <a:gd name="connsiteY4612" fmla="*/ 4612793 h 4805680"/>
              <a:gd name="connsiteX4613" fmla="*/ 1105238 w 2133600"/>
              <a:gd name="connsiteY4613" fmla="*/ 4616456 h 4805680"/>
              <a:gd name="connsiteX4614" fmla="*/ 1098593 w 2133600"/>
              <a:gd name="connsiteY4614" fmla="*/ 4620119 h 4805680"/>
              <a:gd name="connsiteX4615" fmla="*/ 1106565 w 2133600"/>
              <a:gd name="connsiteY4615" fmla="*/ 4617189 h 4805680"/>
              <a:gd name="connsiteX4616" fmla="*/ 1108560 w 2133600"/>
              <a:gd name="connsiteY4616" fmla="*/ 4616456 h 4805680"/>
              <a:gd name="connsiteX4617" fmla="*/ 1111882 w 2133600"/>
              <a:gd name="connsiteY4617" fmla="*/ 4620119 h 4805680"/>
              <a:gd name="connsiteX4618" fmla="*/ 1111882 w 2133600"/>
              <a:gd name="connsiteY4618" fmla="*/ 4623783 h 4805680"/>
              <a:gd name="connsiteX4619" fmla="*/ 1105238 w 2133600"/>
              <a:gd name="connsiteY4619" fmla="*/ 4623783 h 4805680"/>
              <a:gd name="connsiteX4620" fmla="*/ 1111882 w 2133600"/>
              <a:gd name="connsiteY4620" fmla="*/ 4627447 h 4805680"/>
              <a:gd name="connsiteX4621" fmla="*/ 1105238 w 2133600"/>
              <a:gd name="connsiteY4621" fmla="*/ 4631110 h 4805680"/>
              <a:gd name="connsiteX4622" fmla="*/ 1105238 w 2133600"/>
              <a:gd name="connsiteY4622" fmla="*/ 4638436 h 4805680"/>
              <a:gd name="connsiteX4623" fmla="*/ 1105238 w 2133600"/>
              <a:gd name="connsiteY4623" fmla="*/ 4653089 h 4805680"/>
              <a:gd name="connsiteX4624" fmla="*/ 1108560 w 2133600"/>
              <a:gd name="connsiteY4624" fmla="*/ 4654920 h 4805680"/>
              <a:gd name="connsiteX4625" fmla="*/ 1111882 w 2133600"/>
              <a:gd name="connsiteY4625" fmla="*/ 4656752 h 4805680"/>
              <a:gd name="connsiteX4626" fmla="*/ 1098593 w 2133600"/>
              <a:gd name="connsiteY4626" fmla="*/ 4656752 h 4805680"/>
              <a:gd name="connsiteX4627" fmla="*/ 1091948 w 2133600"/>
              <a:gd name="connsiteY4627" fmla="*/ 4656752 h 4805680"/>
              <a:gd name="connsiteX4628" fmla="*/ 1098593 w 2133600"/>
              <a:gd name="connsiteY4628" fmla="*/ 4664078 h 4805680"/>
              <a:gd name="connsiteX4629" fmla="*/ 1095270 w 2133600"/>
              <a:gd name="connsiteY4629" fmla="*/ 4665910 h 4805680"/>
              <a:gd name="connsiteX4630" fmla="*/ 1091948 w 2133600"/>
              <a:gd name="connsiteY4630" fmla="*/ 4667741 h 4805680"/>
              <a:gd name="connsiteX4631" fmla="*/ 1091948 w 2133600"/>
              <a:gd name="connsiteY4631" fmla="*/ 4669573 h 4805680"/>
              <a:gd name="connsiteX4632" fmla="*/ 1098593 w 2133600"/>
              <a:gd name="connsiteY4632" fmla="*/ 4671405 h 4805680"/>
              <a:gd name="connsiteX4633" fmla="*/ 1091948 w 2133600"/>
              <a:gd name="connsiteY4633" fmla="*/ 4675069 h 4805680"/>
              <a:gd name="connsiteX4634" fmla="*/ 1091948 w 2133600"/>
              <a:gd name="connsiteY4634" fmla="*/ 4678732 h 4805680"/>
              <a:gd name="connsiteX4635" fmla="*/ 1098593 w 2133600"/>
              <a:gd name="connsiteY4635" fmla="*/ 4675069 h 4805680"/>
              <a:gd name="connsiteX4636" fmla="*/ 1098593 w 2133600"/>
              <a:gd name="connsiteY4636" fmla="*/ 4678732 h 4805680"/>
              <a:gd name="connsiteX4637" fmla="*/ 1098593 w 2133600"/>
              <a:gd name="connsiteY4637" fmla="*/ 4682395 h 4805680"/>
              <a:gd name="connsiteX4638" fmla="*/ 1108560 w 2133600"/>
              <a:gd name="connsiteY4638" fmla="*/ 4678732 h 4805680"/>
              <a:gd name="connsiteX4639" fmla="*/ 1111882 w 2133600"/>
              <a:gd name="connsiteY4639" fmla="*/ 4675069 h 4805680"/>
              <a:gd name="connsiteX4640" fmla="*/ 1108560 w 2133600"/>
              <a:gd name="connsiteY4640" fmla="*/ 4671405 h 4805680"/>
              <a:gd name="connsiteX4641" fmla="*/ 1105238 w 2133600"/>
              <a:gd name="connsiteY4641" fmla="*/ 4667741 h 4805680"/>
              <a:gd name="connsiteX4642" fmla="*/ 1111882 w 2133600"/>
              <a:gd name="connsiteY4642" fmla="*/ 4667741 h 4805680"/>
              <a:gd name="connsiteX4643" fmla="*/ 1105238 w 2133600"/>
              <a:gd name="connsiteY4643" fmla="*/ 4664078 h 4805680"/>
              <a:gd name="connsiteX4644" fmla="*/ 1111882 w 2133600"/>
              <a:gd name="connsiteY4644" fmla="*/ 4664078 h 4805680"/>
              <a:gd name="connsiteX4645" fmla="*/ 1111882 w 2133600"/>
              <a:gd name="connsiteY4645" fmla="*/ 4660415 h 4805680"/>
              <a:gd name="connsiteX4646" fmla="*/ 1118527 w 2133600"/>
              <a:gd name="connsiteY4646" fmla="*/ 4664078 h 4805680"/>
              <a:gd name="connsiteX4647" fmla="*/ 1125172 w 2133600"/>
              <a:gd name="connsiteY4647" fmla="*/ 4658583 h 4805680"/>
              <a:gd name="connsiteX4648" fmla="*/ 1118527 w 2133600"/>
              <a:gd name="connsiteY4648" fmla="*/ 4653089 h 4805680"/>
              <a:gd name="connsiteX4649" fmla="*/ 1125172 w 2133600"/>
              <a:gd name="connsiteY4649" fmla="*/ 4653089 h 4805680"/>
              <a:gd name="connsiteX4650" fmla="*/ 1125172 w 2133600"/>
              <a:gd name="connsiteY4650" fmla="*/ 4649426 h 4805680"/>
              <a:gd name="connsiteX4651" fmla="*/ 1131816 w 2133600"/>
              <a:gd name="connsiteY4651" fmla="*/ 4649426 h 4805680"/>
              <a:gd name="connsiteX4652" fmla="*/ 1125172 w 2133600"/>
              <a:gd name="connsiteY4652" fmla="*/ 4645762 h 4805680"/>
              <a:gd name="connsiteX4653" fmla="*/ 1131816 w 2133600"/>
              <a:gd name="connsiteY4653" fmla="*/ 4645762 h 4805680"/>
              <a:gd name="connsiteX4654" fmla="*/ 1131816 w 2133600"/>
              <a:gd name="connsiteY4654" fmla="*/ 4642099 h 4805680"/>
              <a:gd name="connsiteX4655" fmla="*/ 1138461 w 2133600"/>
              <a:gd name="connsiteY4655" fmla="*/ 4642099 h 4805680"/>
              <a:gd name="connsiteX4656" fmla="*/ 1136800 w 2133600"/>
              <a:gd name="connsiteY4656" fmla="*/ 4640268 h 4805680"/>
              <a:gd name="connsiteX4657" fmla="*/ 1131816 w 2133600"/>
              <a:gd name="connsiteY4657" fmla="*/ 4642099 h 4805680"/>
              <a:gd name="connsiteX4658" fmla="*/ 1131816 w 2133600"/>
              <a:gd name="connsiteY4658" fmla="*/ 4634773 h 4805680"/>
              <a:gd name="connsiteX4659" fmla="*/ 1138461 w 2133600"/>
              <a:gd name="connsiteY4659" fmla="*/ 4634773 h 4805680"/>
              <a:gd name="connsiteX4660" fmla="*/ 1131816 w 2133600"/>
              <a:gd name="connsiteY4660" fmla="*/ 4620119 h 4805680"/>
              <a:gd name="connsiteX4661" fmla="*/ 1138461 w 2133600"/>
              <a:gd name="connsiteY4661" fmla="*/ 4621951 h 4805680"/>
              <a:gd name="connsiteX4662" fmla="*/ 1145106 w 2133600"/>
              <a:gd name="connsiteY4662" fmla="*/ 4623783 h 4805680"/>
              <a:gd name="connsiteX4663" fmla="*/ 1141783 w 2133600"/>
              <a:gd name="connsiteY4663" fmla="*/ 4620119 h 4805680"/>
              <a:gd name="connsiteX4664" fmla="*/ 1138461 w 2133600"/>
              <a:gd name="connsiteY4664" fmla="*/ 4616456 h 4805680"/>
              <a:gd name="connsiteX4665" fmla="*/ 1145106 w 2133600"/>
              <a:gd name="connsiteY4665" fmla="*/ 4620119 h 4805680"/>
              <a:gd name="connsiteX4666" fmla="*/ 1145106 w 2133600"/>
              <a:gd name="connsiteY4666" fmla="*/ 4616456 h 4805680"/>
              <a:gd name="connsiteX4667" fmla="*/ 1145106 w 2133600"/>
              <a:gd name="connsiteY4667" fmla="*/ 4612793 h 4805680"/>
              <a:gd name="connsiteX4668" fmla="*/ 1151750 w 2133600"/>
              <a:gd name="connsiteY4668" fmla="*/ 4612793 h 4805680"/>
              <a:gd name="connsiteX4669" fmla="*/ 1145106 w 2133600"/>
              <a:gd name="connsiteY4669" fmla="*/ 4609130 h 4805680"/>
              <a:gd name="connsiteX4670" fmla="*/ 1151750 w 2133600"/>
              <a:gd name="connsiteY4670" fmla="*/ 4609130 h 4805680"/>
              <a:gd name="connsiteX4671" fmla="*/ 1145106 w 2133600"/>
              <a:gd name="connsiteY4671" fmla="*/ 4605467 h 4805680"/>
              <a:gd name="connsiteX4672" fmla="*/ 1151750 w 2133600"/>
              <a:gd name="connsiteY4672" fmla="*/ 4605467 h 4805680"/>
              <a:gd name="connsiteX4673" fmla="*/ 1151750 w 2133600"/>
              <a:gd name="connsiteY4673" fmla="*/ 4598140 h 4805680"/>
              <a:gd name="connsiteX4674" fmla="*/ 1145106 w 2133600"/>
              <a:gd name="connsiteY4674" fmla="*/ 4598140 h 4805680"/>
              <a:gd name="connsiteX4675" fmla="*/ 1148428 w 2133600"/>
              <a:gd name="connsiteY4675" fmla="*/ 4596309 h 4805680"/>
              <a:gd name="connsiteX4676" fmla="*/ 1151750 w 2133600"/>
              <a:gd name="connsiteY4676" fmla="*/ 4594477 h 4805680"/>
              <a:gd name="connsiteX4677" fmla="*/ 1151750 w 2133600"/>
              <a:gd name="connsiteY4677" fmla="*/ 4588982 h 4805680"/>
              <a:gd name="connsiteX4678" fmla="*/ 1151750 w 2133600"/>
              <a:gd name="connsiteY4678" fmla="*/ 4583488 h 4805680"/>
              <a:gd name="connsiteX4679" fmla="*/ 1158395 w 2133600"/>
              <a:gd name="connsiteY4679" fmla="*/ 4587151 h 4805680"/>
              <a:gd name="connsiteX4680" fmla="*/ 1151750 w 2133600"/>
              <a:gd name="connsiteY4680" fmla="*/ 4576161 h 4805680"/>
              <a:gd name="connsiteX4681" fmla="*/ 1165040 w 2133600"/>
              <a:gd name="connsiteY4681" fmla="*/ 4572498 h 4805680"/>
              <a:gd name="connsiteX4682" fmla="*/ 1158395 w 2133600"/>
              <a:gd name="connsiteY4682" fmla="*/ 4568834 h 4805680"/>
              <a:gd name="connsiteX4683" fmla="*/ 1165040 w 2133600"/>
              <a:gd name="connsiteY4683" fmla="*/ 4561508 h 4805680"/>
              <a:gd name="connsiteX4684" fmla="*/ 1165040 w 2133600"/>
              <a:gd name="connsiteY4684" fmla="*/ 4557844 h 4805680"/>
              <a:gd name="connsiteX4685" fmla="*/ 1158395 w 2133600"/>
              <a:gd name="connsiteY4685" fmla="*/ 4557844 h 4805680"/>
              <a:gd name="connsiteX4686" fmla="*/ 1165040 w 2133600"/>
              <a:gd name="connsiteY4686" fmla="*/ 4552350 h 4805680"/>
              <a:gd name="connsiteX4687" fmla="*/ 1165040 w 2133600"/>
              <a:gd name="connsiteY4687" fmla="*/ 4546855 h 4805680"/>
              <a:gd name="connsiteX4688" fmla="*/ 1171685 w 2133600"/>
              <a:gd name="connsiteY4688" fmla="*/ 4546855 h 4805680"/>
              <a:gd name="connsiteX4689" fmla="*/ 1171685 w 2133600"/>
              <a:gd name="connsiteY4689" fmla="*/ 4539529 h 4805680"/>
              <a:gd name="connsiteX4690" fmla="*/ 1171685 w 2133600"/>
              <a:gd name="connsiteY4690" fmla="*/ 4535865 h 4805680"/>
              <a:gd name="connsiteX4691" fmla="*/ 1171685 w 2133600"/>
              <a:gd name="connsiteY4691" fmla="*/ 4532202 h 4805680"/>
              <a:gd name="connsiteX4692" fmla="*/ 1175007 w 2133600"/>
              <a:gd name="connsiteY4692" fmla="*/ 4530371 h 4805680"/>
              <a:gd name="connsiteX4693" fmla="*/ 1178329 w 2133600"/>
              <a:gd name="connsiteY4693" fmla="*/ 4528539 h 4805680"/>
              <a:gd name="connsiteX4694" fmla="*/ 1171685 w 2133600"/>
              <a:gd name="connsiteY4694" fmla="*/ 4528539 h 4805680"/>
              <a:gd name="connsiteX4695" fmla="*/ 1171685 w 2133600"/>
              <a:gd name="connsiteY4695" fmla="*/ 4524876 h 4805680"/>
              <a:gd name="connsiteX4696" fmla="*/ 1171685 w 2133600"/>
              <a:gd name="connsiteY4696" fmla="*/ 4521212 h 4805680"/>
              <a:gd name="connsiteX4697" fmla="*/ 1175007 w 2133600"/>
              <a:gd name="connsiteY4697" fmla="*/ 4517549 h 4805680"/>
              <a:gd name="connsiteX4698" fmla="*/ 1178329 w 2133600"/>
              <a:gd name="connsiteY4698" fmla="*/ 4521212 h 4805680"/>
              <a:gd name="connsiteX4699" fmla="*/ 1178329 w 2133600"/>
              <a:gd name="connsiteY4699" fmla="*/ 4513886 h 4805680"/>
              <a:gd name="connsiteX4700" fmla="*/ 1178329 w 2133600"/>
              <a:gd name="connsiteY4700" fmla="*/ 4510222 h 4805680"/>
              <a:gd name="connsiteX4701" fmla="*/ 1178329 w 2133600"/>
              <a:gd name="connsiteY4701" fmla="*/ 4502896 h 4805680"/>
              <a:gd name="connsiteX4702" fmla="*/ 1184976 w 2133600"/>
              <a:gd name="connsiteY4702" fmla="*/ 4506559 h 4805680"/>
              <a:gd name="connsiteX4703" fmla="*/ 1184976 w 2133600"/>
              <a:gd name="connsiteY4703" fmla="*/ 4499233 h 4805680"/>
              <a:gd name="connsiteX4704" fmla="*/ 1184976 w 2133600"/>
              <a:gd name="connsiteY4704" fmla="*/ 4495570 h 4805680"/>
              <a:gd name="connsiteX4705" fmla="*/ 1188298 w 2133600"/>
              <a:gd name="connsiteY4705" fmla="*/ 4493738 h 4805680"/>
              <a:gd name="connsiteX4706" fmla="*/ 1191620 w 2133600"/>
              <a:gd name="connsiteY4706" fmla="*/ 4488243 h 4805680"/>
              <a:gd name="connsiteX4707" fmla="*/ 1191620 w 2133600"/>
              <a:gd name="connsiteY4707" fmla="*/ 4484580 h 4805680"/>
              <a:gd name="connsiteX4708" fmla="*/ 1198265 w 2133600"/>
              <a:gd name="connsiteY4708" fmla="*/ 4477254 h 4805680"/>
              <a:gd name="connsiteX4709" fmla="*/ 1194943 w 2133600"/>
              <a:gd name="connsiteY4709" fmla="*/ 4464432 h 4805680"/>
              <a:gd name="connsiteX4710" fmla="*/ 1204910 w 2133600"/>
              <a:gd name="connsiteY4710" fmla="*/ 4451611 h 4805680"/>
              <a:gd name="connsiteX4711" fmla="*/ 1198265 w 2133600"/>
              <a:gd name="connsiteY4711" fmla="*/ 4444284 h 4805680"/>
              <a:gd name="connsiteX4712" fmla="*/ 1204910 w 2133600"/>
              <a:gd name="connsiteY4712" fmla="*/ 4447948 h 4805680"/>
              <a:gd name="connsiteX4713" fmla="*/ 1204910 w 2133600"/>
              <a:gd name="connsiteY4713" fmla="*/ 4433295 h 4805680"/>
              <a:gd name="connsiteX4714" fmla="*/ 1204910 w 2133600"/>
              <a:gd name="connsiteY4714" fmla="*/ 4422304 h 4805680"/>
              <a:gd name="connsiteX4715" fmla="*/ 1211555 w 2133600"/>
              <a:gd name="connsiteY4715" fmla="*/ 4425968 h 4805680"/>
              <a:gd name="connsiteX4716" fmla="*/ 1211555 w 2133600"/>
              <a:gd name="connsiteY4716" fmla="*/ 4422304 h 4805680"/>
              <a:gd name="connsiteX4717" fmla="*/ 1218199 w 2133600"/>
              <a:gd name="connsiteY4717" fmla="*/ 4414978 h 4805680"/>
              <a:gd name="connsiteX4718" fmla="*/ 1211555 w 2133600"/>
              <a:gd name="connsiteY4718" fmla="*/ 4414978 h 4805680"/>
              <a:gd name="connsiteX4719" fmla="*/ 1214877 w 2133600"/>
              <a:gd name="connsiteY4719" fmla="*/ 4411315 h 4805680"/>
              <a:gd name="connsiteX4720" fmla="*/ 1218199 w 2133600"/>
              <a:gd name="connsiteY4720" fmla="*/ 4407652 h 4805680"/>
              <a:gd name="connsiteX4721" fmla="*/ 1211555 w 2133600"/>
              <a:gd name="connsiteY4721" fmla="*/ 4403989 h 4805680"/>
              <a:gd name="connsiteX4722" fmla="*/ 1218199 w 2133600"/>
              <a:gd name="connsiteY4722" fmla="*/ 4403989 h 4805680"/>
              <a:gd name="connsiteX4723" fmla="*/ 1211555 w 2133600"/>
              <a:gd name="connsiteY4723" fmla="*/ 4396662 h 4805680"/>
              <a:gd name="connsiteX4724" fmla="*/ 1218199 w 2133600"/>
              <a:gd name="connsiteY4724" fmla="*/ 4392999 h 4805680"/>
              <a:gd name="connsiteX4725" fmla="*/ 1218199 w 2133600"/>
              <a:gd name="connsiteY4725" fmla="*/ 4389336 h 4805680"/>
              <a:gd name="connsiteX4726" fmla="*/ 1218199 w 2133600"/>
              <a:gd name="connsiteY4726" fmla="*/ 4385673 h 4805680"/>
              <a:gd name="connsiteX4727" fmla="*/ 1224844 w 2133600"/>
              <a:gd name="connsiteY4727" fmla="*/ 4385673 h 4805680"/>
              <a:gd name="connsiteX4728" fmla="*/ 1218199 w 2133600"/>
              <a:gd name="connsiteY4728" fmla="*/ 4382009 h 4805680"/>
              <a:gd name="connsiteX4729" fmla="*/ 1224844 w 2133600"/>
              <a:gd name="connsiteY4729" fmla="*/ 4378346 h 4805680"/>
              <a:gd name="connsiteX4730" fmla="*/ 1231489 w 2133600"/>
              <a:gd name="connsiteY4730" fmla="*/ 4371019 h 4805680"/>
              <a:gd name="connsiteX4731" fmla="*/ 1231489 w 2133600"/>
              <a:gd name="connsiteY4731" fmla="*/ 4363693 h 4805680"/>
              <a:gd name="connsiteX4732" fmla="*/ 1238133 w 2133600"/>
              <a:gd name="connsiteY4732" fmla="*/ 4363693 h 4805680"/>
              <a:gd name="connsiteX4733" fmla="*/ 1231489 w 2133600"/>
              <a:gd name="connsiteY4733" fmla="*/ 4356367 h 4805680"/>
              <a:gd name="connsiteX4734" fmla="*/ 1238133 w 2133600"/>
              <a:gd name="connsiteY4734" fmla="*/ 4356367 h 4805680"/>
              <a:gd name="connsiteX4735" fmla="*/ 1238133 w 2133600"/>
              <a:gd name="connsiteY4735" fmla="*/ 4345377 h 4805680"/>
              <a:gd name="connsiteX4736" fmla="*/ 1241456 w 2133600"/>
              <a:gd name="connsiteY4736" fmla="*/ 4339882 h 4805680"/>
              <a:gd name="connsiteX4737" fmla="*/ 1244778 w 2133600"/>
              <a:gd name="connsiteY4737" fmla="*/ 4338050 h 4805680"/>
              <a:gd name="connsiteX4738" fmla="*/ 1244778 w 2133600"/>
              <a:gd name="connsiteY4738" fmla="*/ 4334387 h 4805680"/>
              <a:gd name="connsiteX4739" fmla="*/ 1244778 w 2133600"/>
              <a:gd name="connsiteY4739" fmla="*/ 4328892 h 4805680"/>
              <a:gd name="connsiteX4740" fmla="*/ 1249379 w 2133600"/>
              <a:gd name="connsiteY4740" fmla="*/ 4328470 h 4805680"/>
              <a:gd name="connsiteX4741" fmla="*/ 1251423 w 2133600"/>
              <a:gd name="connsiteY4741" fmla="*/ 4330723 h 4805680"/>
              <a:gd name="connsiteX4742" fmla="*/ 1249762 w 2133600"/>
              <a:gd name="connsiteY4742" fmla="*/ 4328434 h 4805680"/>
              <a:gd name="connsiteX4743" fmla="*/ 1249379 w 2133600"/>
              <a:gd name="connsiteY4743" fmla="*/ 4328470 h 4805680"/>
              <a:gd name="connsiteX4744" fmla="*/ 1246439 w 2133600"/>
              <a:gd name="connsiteY4744" fmla="*/ 4325229 h 4805680"/>
              <a:gd name="connsiteX4745" fmla="*/ 1244778 w 2133600"/>
              <a:gd name="connsiteY4745" fmla="*/ 4323397 h 4805680"/>
              <a:gd name="connsiteX4746" fmla="*/ 1251423 w 2133600"/>
              <a:gd name="connsiteY4746" fmla="*/ 4319734 h 4805680"/>
              <a:gd name="connsiteX4747" fmla="*/ 1251423 w 2133600"/>
              <a:gd name="connsiteY4747" fmla="*/ 4316071 h 4805680"/>
              <a:gd name="connsiteX4748" fmla="*/ 1251423 w 2133600"/>
              <a:gd name="connsiteY4748" fmla="*/ 4312408 h 4805680"/>
              <a:gd name="connsiteX4749" fmla="*/ 1251423 w 2133600"/>
              <a:gd name="connsiteY4749" fmla="*/ 4305081 h 4805680"/>
              <a:gd name="connsiteX4750" fmla="*/ 1251423 w 2133600"/>
              <a:gd name="connsiteY4750" fmla="*/ 4301418 h 4805680"/>
              <a:gd name="connsiteX4751" fmla="*/ 1258068 w 2133600"/>
              <a:gd name="connsiteY4751" fmla="*/ 4297755 h 4805680"/>
              <a:gd name="connsiteX4752" fmla="*/ 1251423 w 2133600"/>
              <a:gd name="connsiteY4752" fmla="*/ 4286764 h 4805680"/>
              <a:gd name="connsiteX4753" fmla="*/ 1254745 w 2133600"/>
              <a:gd name="connsiteY4753" fmla="*/ 4284933 h 4805680"/>
              <a:gd name="connsiteX4754" fmla="*/ 1258068 w 2133600"/>
              <a:gd name="connsiteY4754" fmla="*/ 4283101 h 4805680"/>
              <a:gd name="connsiteX4755" fmla="*/ 1258068 w 2133600"/>
              <a:gd name="connsiteY4755" fmla="*/ 4279438 h 4805680"/>
              <a:gd name="connsiteX4756" fmla="*/ 1258068 w 2133600"/>
              <a:gd name="connsiteY4756" fmla="*/ 4275775 h 4805680"/>
              <a:gd name="connsiteX4757" fmla="*/ 1264712 w 2133600"/>
              <a:gd name="connsiteY4757" fmla="*/ 4279438 h 4805680"/>
              <a:gd name="connsiteX4758" fmla="*/ 1264712 w 2133600"/>
              <a:gd name="connsiteY4758" fmla="*/ 4275775 h 4805680"/>
              <a:gd name="connsiteX4759" fmla="*/ 1264712 w 2133600"/>
              <a:gd name="connsiteY4759" fmla="*/ 4272112 h 4805680"/>
              <a:gd name="connsiteX4760" fmla="*/ 1264712 w 2133600"/>
              <a:gd name="connsiteY4760" fmla="*/ 4264785 h 4805680"/>
              <a:gd name="connsiteX4761" fmla="*/ 1264712 w 2133600"/>
              <a:gd name="connsiteY4761" fmla="*/ 4261122 h 4805680"/>
              <a:gd name="connsiteX4762" fmla="*/ 1271359 w 2133600"/>
              <a:gd name="connsiteY4762" fmla="*/ 4250133 h 4805680"/>
              <a:gd name="connsiteX4763" fmla="*/ 1278003 w 2133600"/>
              <a:gd name="connsiteY4763" fmla="*/ 4250133 h 4805680"/>
              <a:gd name="connsiteX4764" fmla="*/ 1278003 w 2133600"/>
              <a:gd name="connsiteY4764" fmla="*/ 4246470 h 4805680"/>
              <a:gd name="connsiteX4765" fmla="*/ 1278003 w 2133600"/>
              <a:gd name="connsiteY4765" fmla="*/ 4242806 h 4805680"/>
              <a:gd name="connsiteX4766" fmla="*/ 1278003 w 2133600"/>
              <a:gd name="connsiteY4766" fmla="*/ 4235479 h 4805680"/>
              <a:gd name="connsiteX4767" fmla="*/ 1278003 w 2133600"/>
              <a:gd name="connsiteY4767" fmla="*/ 4228153 h 4805680"/>
              <a:gd name="connsiteX4768" fmla="*/ 1278003 w 2133600"/>
              <a:gd name="connsiteY4768" fmla="*/ 4217163 h 4805680"/>
              <a:gd name="connsiteX4769" fmla="*/ 1284648 w 2133600"/>
              <a:gd name="connsiteY4769" fmla="*/ 4213500 h 4805680"/>
              <a:gd name="connsiteX4770" fmla="*/ 1291293 w 2133600"/>
              <a:gd name="connsiteY4770" fmla="*/ 4217163 h 4805680"/>
              <a:gd name="connsiteX4771" fmla="*/ 1297938 w 2133600"/>
              <a:gd name="connsiteY4771" fmla="*/ 4217163 h 4805680"/>
              <a:gd name="connsiteX4772" fmla="*/ 1291293 w 2133600"/>
              <a:gd name="connsiteY4772" fmla="*/ 4215332 h 4805680"/>
              <a:gd name="connsiteX4773" fmla="*/ 1297938 w 2133600"/>
              <a:gd name="connsiteY4773" fmla="*/ 4213500 h 4805680"/>
              <a:gd name="connsiteX4774" fmla="*/ 1297938 w 2133600"/>
              <a:gd name="connsiteY4774" fmla="*/ 4209837 h 4805680"/>
              <a:gd name="connsiteX4775" fmla="*/ 1297938 w 2133600"/>
              <a:gd name="connsiteY4775" fmla="*/ 4206174 h 4805680"/>
              <a:gd name="connsiteX4776" fmla="*/ 1297938 w 2133600"/>
              <a:gd name="connsiteY4776" fmla="*/ 4202511 h 4805680"/>
              <a:gd name="connsiteX4777" fmla="*/ 1297938 w 2133600"/>
              <a:gd name="connsiteY4777" fmla="*/ 4198848 h 4805680"/>
              <a:gd name="connsiteX4778" fmla="*/ 1304582 w 2133600"/>
              <a:gd name="connsiteY4778" fmla="*/ 4202511 h 4805680"/>
              <a:gd name="connsiteX4779" fmla="*/ 1304582 w 2133600"/>
              <a:gd name="connsiteY4779" fmla="*/ 4198848 h 4805680"/>
              <a:gd name="connsiteX4780" fmla="*/ 1304582 w 2133600"/>
              <a:gd name="connsiteY4780" fmla="*/ 4195184 h 4805680"/>
              <a:gd name="connsiteX4781" fmla="*/ 1304582 w 2133600"/>
              <a:gd name="connsiteY4781" fmla="*/ 4191521 h 4805680"/>
              <a:gd name="connsiteX4782" fmla="*/ 1304582 w 2133600"/>
              <a:gd name="connsiteY4782" fmla="*/ 4187857 h 4805680"/>
              <a:gd name="connsiteX4783" fmla="*/ 1297938 w 2133600"/>
              <a:gd name="connsiteY4783" fmla="*/ 4187857 h 4805680"/>
              <a:gd name="connsiteX4784" fmla="*/ 1291293 w 2133600"/>
              <a:gd name="connsiteY4784" fmla="*/ 4180531 h 4805680"/>
              <a:gd name="connsiteX4785" fmla="*/ 1284648 w 2133600"/>
              <a:gd name="connsiteY4785" fmla="*/ 4176868 h 4805680"/>
              <a:gd name="connsiteX4786" fmla="*/ 1291293 w 2133600"/>
              <a:gd name="connsiteY4786" fmla="*/ 4176868 h 4805680"/>
              <a:gd name="connsiteX4787" fmla="*/ 1291293 w 2133600"/>
              <a:gd name="connsiteY4787" fmla="*/ 4169541 h 4805680"/>
              <a:gd name="connsiteX4788" fmla="*/ 1297938 w 2133600"/>
              <a:gd name="connsiteY4788" fmla="*/ 4165878 h 4805680"/>
              <a:gd name="connsiteX4789" fmla="*/ 1291293 w 2133600"/>
              <a:gd name="connsiteY4789" fmla="*/ 4162215 h 4805680"/>
              <a:gd name="connsiteX4790" fmla="*/ 1297938 w 2133600"/>
              <a:gd name="connsiteY4790" fmla="*/ 4162215 h 4805680"/>
              <a:gd name="connsiteX4791" fmla="*/ 1297938 w 2133600"/>
              <a:gd name="connsiteY4791" fmla="*/ 4154889 h 4805680"/>
              <a:gd name="connsiteX4792" fmla="*/ 1297938 w 2133600"/>
              <a:gd name="connsiteY4792" fmla="*/ 4149394 h 4805680"/>
              <a:gd name="connsiteX4793" fmla="*/ 1297938 w 2133600"/>
              <a:gd name="connsiteY4793" fmla="*/ 4143899 h 4805680"/>
              <a:gd name="connsiteX4794" fmla="*/ 1304582 w 2133600"/>
              <a:gd name="connsiteY4794" fmla="*/ 4143899 h 4805680"/>
              <a:gd name="connsiteX4795" fmla="*/ 1297938 w 2133600"/>
              <a:gd name="connsiteY4795" fmla="*/ 4140235 h 4805680"/>
              <a:gd name="connsiteX4796" fmla="*/ 1304582 w 2133600"/>
              <a:gd name="connsiteY4796" fmla="*/ 4140235 h 4805680"/>
              <a:gd name="connsiteX4797" fmla="*/ 1297938 w 2133600"/>
              <a:gd name="connsiteY4797" fmla="*/ 4136572 h 4805680"/>
              <a:gd name="connsiteX4798" fmla="*/ 1304582 w 2133600"/>
              <a:gd name="connsiteY4798" fmla="*/ 4125582 h 4805680"/>
              <a:gd name="connsiteX4799" fmla="*/ 1311227 w 2133600"/>
              <a:gd name="connsiteY4799" fmla="*/ 4129245 h 4805680"/>
              <a:gd name="connsiteX4800" fmla="*/ 1321194 w 2133600"/>
              <a:gd name="connsiteY4800" fmla="*/ 4129245 h 4805680"/>
              <a:gd name="connsiteX4801" fmla="*/ 1324516 w 2133600"/>
              <a:gd name="connsiteY4801" fmla="*/ 4121919 h 4805680"/>
              <a:gd name="connsiteX4802" fmla="*/ 1331161 w 2133600"/>
              <a:gd name="connsiteY4802" fmla="*/ 4132909 h 4805680"/>
              <a:gd name="connsiteX4803" fmla="*/ 1337806 w 2133600"/>
              <a:gd name="connsiteY4803" fmla="*/ 4121919 h 4805680"/>
              <a:gd name="connsiteX4804" fmla="*/ 1344451 w 2133600"/>
              <a:gd name="connsiteY4804" fmla="*/ 4096277 h 4805680"/>
              <a:gd name="connsiteX4805" fmla="*/ 1351095 w 2133600"/>
              <a:gd name="connsiteY4805" fmla="*/ 4096277 h 4805680"/>
              <a:gd name="connsiteX4806" fmla="*/ 1351095 w 2133600"/>
              <a:gd name="connsiteY4806" fmla="*/ 4092614 h 4805680"/>
              <a:gd name="connsiteX4807" fmla="*/ 1351095 w 2133600"/>
              <a:gd name="connsiteY4807" fmla="*/ 4088951 h 4805680"/>
              <a:gd name="connsiteX4808" fmla="*/ 1351095 w 2133600"/>
              <a:gd name="connsiteY4808" fmla="*/ 4085287 h 4805680"/>
              <a:gd name="connsiteX4809" fmla="*/ 1351095 w 2133600"/>
              <a:gd name="connsiteY4809" fmla="*/ 4081623 h 4805680"/>
              <a:gd name="connsiteX4810" fmla="*/ 1324516 w 2133600"/>
              <a:gd name="connsiteY4810" fmla="*/ 4085287 h 4805680"/>
              <a:gd name="connsiteX4811" fmla="*/ 1324516 w 2133600"/>
              <a:gd name="connsiteY4811" fmla="*/ 4081623 h 4805680"/>
              <a:gd name="connsiteX4812" fmla="*/ 1331161 w 2133600"/>
              <a:gd name="connsiteY4812" fmla="*/ 4070634 h 4805680"/>
              <a:gd name="connsiteX4813" fmla="*/ 1351095 w 2133600"/>
              <a:gd name="connsiteY4813" fmla="*/ 4070634 h 4805680"/>
              <a:gd name="connsiteX4814" fmla="*/ 1344451 w 2133600"/>
              <a:gd name="connsiteY4814" fmla="*/ 4066971 h 4805680"/>
              <a:gd name="connsiteX4815" fmla="*/ 1354418 w 2133600"/>
              <a:gd name="connsiteY4815" fmla="*/ 4050487 h 4805680"/>
              <a:gd name="connsiteX4816" fmla="*/ 1351095 w 2133600"/>
              <a:gd name="connsiteY4816" fmla="*/ 4034001 h 4805680"/>
              <a:gd name="connsiteX4817" fmla="*/ 1337806 w 2133600"/>
              <a:gd name="connsiteY4817" fmla="*/ 4034001 h 4805680"/>
              <a:gd name="connsiteX4818" fmla="*/ 1337806 w 2133600"/>
              <a:gd name="connsiteY4818" fmla="*/ 4030338 h 4805680"/>
              <a:gd name="connsiteX4819" fmla="*/ 1344451 w 2133600"/>
              <a:gd name="connsiteY4819" fmla="*/ 4026675 h 4805680"/>
              <a:gd name="connsiteX4820" fmla="*/ 1344451 w 2133600"/>
              <a:gd name="connsiteY4820" fmla="*/ 4023012 h 4805680"/>
              <a:gd name="connsiteX4821" fmla="*/ 1347773 w 2133600"/>
              <a:gd name="connsiteY4821" fmla="*/ 4015685 h 4805680"/>
              <a:gd name="connsiteX4822" fmla="*/ 1357740 w 2133600"/>
              <a:gd name="connsiteY4822" fmla="*/ 4012022 h 4805680"/>
              <a:gd name="connsiteX4823" fmla="*/ 1357740 w 2133600"/>
              <a:gd name="connsiteY4823" fmla="*/ 3997370 h 4805680"/>
              <a:gd name="connsiteX4824" fmla="*/ 1390965 w 2133600"/>
              <a:gd name="connsiteY4824" fmla="*/ 3997370 h 4805680"/>
              <a:gd name="connsiteX4825" fmla="*/ 1390965 w 2133600"/>
              <a:gd name="connsiteY4825" fmla="*/ 3993706 h 4805680"/>
              <a:gd name="connsiteX4826" fmla="*/ 1390965 w 2133600"/>
              <a:gd name="connsiteY4826" fmla="*/ 3990043 h 4805680"/>
              <a:gd name="connsiteX4827" fmla="*/ 1397610 w 2133600"/>
              <a:gd name="connsiteY4827" fmla="*/ 3968063 h 4805680"/>
              <a:gd name="connsiteX4828" fmla="*/ 1384321 w 2133600"/>
              <a:gd name="connsiteY4828" fmla="*/ 3964400 h 4805680"/>
              <a:gd name="connsiteX4829" fmla="*/ 1384321 w 2133600"/>
              <a:gd name="connsiteY4829" fmla="*/ 3975390 h 4805680"/>
              <a:gd name="connsiteX4830" fmla="*/ 1377676 w 2133600"/>
              <a:gd name="connsiteY4830" fmla="*/ 3979053 h 4805680"/>
              <a:gd name="connsiteX4831" fmla="*/ 1377676 w 2133600"/>
              <a:gd name="connsiteY4831" fmla="*/ 3975390 h 4805680"/>
              <a:gd name="connsiteX4832" fmla="*/ 1367709 w 2133600"/>
              <a:gd name="connsiteY4832" fmla="*/ 3984548 h 4805680"/>
              <a:gd name="connsiteX4833" fmla="*/ 1357740 w 2133600"/>
              <a:gd name="connsiteY4833" fmla="*/ 3997370 h 4805680"/>
              <a:gd name="connsiteX4834" fmla="*/ 1361062 w 2133600"/>
              <a:gd name="connsiteY4834" fmla="*/ 3988212 h 4805680"/>
              <a:gd name="connsiteX4835" fmla="*/ 1364386 w 2133600"/>
              <a:gd name="connsiteY4835" fmla="*/ 3979053 h 4805680"/>
              <a:gd name="connsiteX4836" fmla="*/ 1364386 w 2133600"/>
              <a:gd name="connsiteY4836" fmla="*/ 3975390 h 4805680"/>
              <a:gd name="connsiteX4837" fmla="*/ 1371031 w 2133600"/>
              <a:gd name="connsiteY4837" fmla="*/ 3971727 h 4805680"/>
              <a:gd name="connsiteX4838" fmla="*/ 1371031 w 2133600"/>
              <a:gd name="connsiteY4838" fmla="*/ 3964400 h 4805680"/>
              <a:gd name="connsiteX4839" fmla="*/ 1371031 w 2133600"/>
              <a:gd name="connsiteY4839" fmla="*/ 3957074 h 4805680"/>
              <a:gd name="connsiteX4840" fmla="*/ 1377676 w 2133600"/>
              <a:gd name="connsiteY4840" fmla="*/ 3953411 h 4805680"/>
              <a:gd name="connsiteX4841" fmla="*/ 1377676 w 2133600"/>
              <a:gd name="connsiteY4841" fmla="*/ 3949748 h 4805680"/>
              <a:gd name="connsiteX4842" fmla="*/ 1384321 w 2133600"/>
              <a:gd name="connsiteY4842" fmla="*/ 3938758 h 4805680"/>
              <a:gd name="connsiteX4843" fmla="*/ 1390965 w 2133600"/>
              <a:gd name="connsiteY4843" fmla="*/ 3924104 h 4805680"/>
              <a:gd name="connsiteX4844" fmla="*/ 1397610 w 2133600"/>
              <a:gd name="connsiteY4844" fmla="*/ 3909452 h 4805680"/>
              <a:gd name="connsiteX4845" fmla="*/ 1417544 w 2133600"/>
              <a:gd name="connsiteY4845" fmla="*/ 3902125 h 4805680"/>
              <a:gd name="connsiteX4846" fmla="*/ 1420393 w 2133600"/>
              <a:gd name="connsiteY4846" fmla="*/ 3898462 h 4805680"/>
              <a:gd name="connsiteX4847" fmla="*/ 1422528 w 2133600"/>
              <a:gd name="connsiteY4847" fmla="*/ 3895715 h 4805680"/>
              <a:gd name="connsiteX4848" fmla="*/ 1424189 w 2133600"/>
              <a:gd name="connsiteY4848" fmla="*/ 3883809 h 4805680"/>
              <a:gd name="connsiteX4849" fmla="*/ 1417544 w 2133600"/>
              <a:gd name="connsiteY4849" fmla="*/ 3887472 h 4805680"/>
              <a:gd name="connsiteX4850" fmla="*/ 1410899 w 2133600"/>
              <a:gd name="connsiteY4850" fmla="*/ 3894799 h 4805680"/>
              <a:gd name="connsiteX4851" fmla="*/ 1410899 w 2133600"/>
              <a:gd name="connsiteY4851" fmla="*/ 3891135 h 4805680"/>
              <a:gd name="connsiteX4852" fmla="*/ 1410899 w 2133600"/>
              <a:gd name="connsiteY4852" fmla="*/ 3887472 h 4805680"/>
              <a:gd name="connsiteX4853" fmla="*/ 1410899 w 2133600"/>
              <a:gd name="connsiteY4853" fmla="*/ 3883809 h 4805680"/>
              <a:gd name="connsiteX4854" fmla="*/ 1417544 w 2133600"/>
              <a:gd name="connsiteY4854" fmla="*/ 3883809 h 4805680"/>
              <a:gd name="connsiteX4855" fmla="*/ 1410899 w 2133600"/>
              <a:gd name="connsiteY4855" fmla="*/ 3880145 h 4805680"/>
              <a:gd name="connsiteX4856" fmla="*/ 1417544 w 2133600"/>
              <a:gd name="connsiteY4856" fmla="*/ 3880145 h 4805680"/>
              <a:gd name="connsiteX4857" fmla="*/ 1424189 w 2133600"/>
              <a:gd name="connsiteY4857" fmla="*/ 3880145 h 4805680"/>
              <a:gd name="connsiteX4858" fmla="*/ 1424189 w 2133600"/>
              <a:gd name="connsiteY4858" fmla="*/ 3876482 h 4805680"/>
              <a:gd name="connsiteX4859" fmla="*/ 1430834 w 2133600"/>
              <a:gd name="connsiteY4859" fmla="*/ 3880145 h 4805680"/>
              <a:gd name="connsiteX4860" fmla="*/ 1430834 w 2133600"/>
              <a:gd name="connsiteY4860" fmla="*/ 3872819 h 4805680"/>
              <a:gd name="connsiteX4861" fmla="*/ 1430834 w 2133600"/>
              <a:gd name="connsiteY4861" fmla="*/ 3869156 h 4805680"/>
              <a:gd name="connsiteX4862" fmla="*/ 1434156 w 2133600"/>
              <a:gd name="connsiteY4862" fmla="*/ 3863661 h 4805680"/>
              <a:gd name="connsiteX4863" fmla="*/ 1437478 w 2133600"/>
              <a:gd name="connsiteY4863" fmla="*/ 3858166 h 4805680"/>
              <a:gd name="connsiteX4864" fmla="*/ 1437478 w 2133600"/>
              <a:gd name="connsiteY4864" fmla="*/ 3843513 h 4805680"/>
              <a:gd name="connsiteX4865" fmla="*/ 1444123 w 2133600"/>
              <a:gd name="connsiteY4865" fmla="*/ 3843513 h 4805680"/>
              <a:gd name="connsiteX4866" fmla="*/ 1437478 w 2133600"/>
              <a:gd name="connsiteY4866" fmla="*/ 3839850 h 4805680"/>
              <a:gd name="connsiteX4867" fmla="*/ 1450770 w 2133600"/>
              <a:gd name="connsiteY4867" fmla="*/ 3836187 h 4805680"/>
              <a:gd name="connsiteX4868" fmla="*/ 1444123 w 2133600"/>
              <a:gd name="connsiteY4868" fmla="*/ 3836187 h 4805680"/>
              <a:gd name="connsiteX4869" fmla="*/ 1444123 w 2133600"/>
              <a:gd name="connsiteY4869" fmla="*/ 3832523 h 4805680"/>
              <a:gd name="connsiteX4870" fmla="*/ 1450770 w 2133600"/>
              <a:gd name="connsiteY4870" fmla="*/ 3828860 h 4805680"/>
              <a:gd name="connsiteX4871" fmla="*/ 1444123 w 2133600"/>
              <a:gd name="connsiteY4871" fmla="*/ 3828860 h 4805680"/>
              <a:gd name="connsiteX4872" fmla="*/ 1450770 w 2133600"/>
              <a:gd name="connsiteY4872" fmla="*/ 3827029 h 4805680"/>
              <a:gd name="connsiteX4873" fmla="*/ 1444123 w 2133600"/>
              <a:gd name="connsiteY4873" fmla="*/ 3825197 h 4805680"/>
              <a:gd name="connsiteX4874" fmla="*/ 1450770 w 2133600"/>
              <a:gd name="connsiteY4874" fmla="*/ 3825197 h 4805680"/>
              <a:gd name="connsiteX4875" fmla="*/ 1450770 w 2133600"/>
              <a:gd name="connsiteY4875" fmla="*/ 3821534 h 4805680"/>
              <a:gd name="connsiteX4876" fmla="*/ 1450770 w 2133600"/>
              <a:gd name="connsiteY4876" fmla="*/ 3817871 h 4805680"/>
              <a:gd name="connsiteX4877" fmla="*/ 1457414 w 2133600"/>
              <a:gd name="connsiteY4877" fmla="*/ 3817871 h 4805680"/>
              <a:gd name="connsiteX4878" fmla="*/ 1450770 w 2133600"/>
              <a:gd name="connsiteY4878" fmla="*/ 3814208 h 4805680"/>
              <a:gd name="connsiteX4879" fmla="*/ 1450770 w 2133600"/>
              <a:gd name="connsiteY4879" fmla="*/ 3806881 h 4805680"/>
              <a:gd name="connsiteX4880" fmla="*/ 1450770 w 2133600"/>
              <a:gd name="connsiteY4880" fmla="*/ 3803218 h 4805680"/>
              <a:gd name="connsiteX4881" fmla="*/ 1457414 w 2133600"/>
              <a:gd name="connsiteY4881" fmla="*/ 3803218 h 4805680"/>
              <a:gd name="connsiteX4882" fmla="*/ 1450770 w 2133600"/>
              <a:gd name="connsiteY4882" fmla="*/ 3799555 h 4805680"/>
              <a:gd name="connsiteX4883" fmla="*/ 1464059 w 2133600"/>
              <a:gd name="connsiteY4883" fmla="*/ 3799555 h 4805680"/>
              <a:gd name="connsiteX4884" fmla="*/ 1460737 w 2133600"/>
              <a:gd name="connsiteY4884" fmla="*/ 3797723 h 4805680"/>
              <a:gd name="connsiteX4885" fmla="*/ 1457414 w 2133600"/>
              <a:gd name="connsiteY4885" fmla="*/ 3795891 h 4805680"/>
              <a:gd name="connsiteX4886" fmla="*/ 1464059 w 2133600"/>
              <a:gd name="connsiteY4886" fmla="*/ 3795891 h 4805680"/>
              <a:gd name="connsiteX4887" fmla="*/ 1460737 w 2133600"/>
              <a:gd name="connsiteY4887" fmla="*/ 3792228 h 4805680"/>
              <a:gd name="connsiteX4888" fmla="*/ 1457414 w 2133600"/>
              <a:gd name="connsiteY4888" fmla="*/ 3788564 h 4805680"/>
              <a:gd name="connsiteX4889" fmla="*/ 1457414 w 2133600"/>
              <a:gd name="connsiteY4889" fmla="*/ 3781238 h 4805680"/>
              <a:gd name="connsiteX4890" fmla="*/ 1457414 w 2133600"/>
              <a:gd name="connsiteY4890" fmla="*/ 3777575 h 4805680"/>
              <a:gd name="connsiteX4891" fmla="*/ 1457414 w 2133600"/>
              <a:gd name="connsiteY4891" fmla="*/ 3773912 h 4805680"/>
              <a:gd name="connsiteX4892" fmla="*/ 1464059 w 2133600"/>
              <a:gd name="connsiteY4892" fmla="*/ 3773912 h 4805680"/>
              <a:gd name="connsiteX4893" fmla="*/ 1464059 w 2133600"/>
              <a:gd name="connsiteY4893" fmla="*/ 3770249 h 4805680"/>
              <a:gd name="connsiteX4894" fmla="*/ 1470704 w 2133600"/>
              <a:gd name="connsiteY4894" fmla="*/ 3759259 h 4805680"/>
              <a:gd name="connsiteX4895" fmla="*/ 1470704 w 2133600"/>
              <a:gd name="connsiteY4895" fmla="*/ 3755596 h 4805680"/>
              <a:gd name="connsiteX4896" fmla="*/ 1477348 w 2133600"/>
              <a:gd name="connsiteY4896" fmla="*/ 3753764 h 4805680"/>
              <a:gd name="connsiteX4897" fmla="*/ 1477348 w 2133600"/>
              <a:gd name="connsiteY4897" fmla="*/ 3755596 h 4805680"/>
              <a:gd name="connsiteX4898" fmla="*/ 1483993 w 2133600"/>
              <a:gd name="connsiteY4898" fmla="*/ 3751933 h 4805680"/>
              <a:gd name="connsiteX4899" fmla="*/ 1490638 w 2133600"/>
              <a:gd name="connsiteY4899" fmla="*/ 3751933 h 4805680"/>
              <a:gd name="connsiteX4900" fmla="*/ 1490638 w 2133600"/>
              <a:gd name="connsiteY4900" fmla="*/ 3744605 h 4805680"/>
              <a:gd name="connsiteX4901" fmla="*/ 1490638 w 2133600"/>
              <a:gd name="connsiteY4901" fmla="*/ 3737279 h 4805680"/>
              <a:gd name="connsiteX4902" fmla="*/ 1497282 w 2133600"/>
              <a:gd name="connsiteY4902" fmla="*/ 3733616 h 4805680"/>
              <a:gd name="connsiteX4903" fmla="*/ 1493960 w 2133600"/>
              <a:gd name="connsiteY4903" fmla="*/ 3729953 h 4805680"/>
              <a:gd name="connsiteX4904" fmla="*/ 1490638 w 2133600"/>
              <a:gd name="connsiteY4904" fmla="*/ 3726290 h 4805680"/>
              <a:gd name="connsiteX4905" fmla="*/ 1470704 w 2133600"/>
              <a:gd name="connsiteY4905" fmla="*/ 3722626 h 4805680"/>
              <a:gd name="connsiteX4906" fmla="*/ 1483993 w 2133600"/>
              <a:gd name="connsiteY4906" fmla="*/ 3722626 h 4805680"/>
              <a:gd name="connsiteX4907" fmla="*/ 1490638 w 2133600"/>
              <a:gd name="connsiteY4907" fmla="*/ 3722626 h 4805680"/>
              <a:gd name="connsiteX4908" fmla="*/ 1497282 w 2133600"/>
              <a:gd name="connsiteY4908" fmla="*/ 3722626 h 4805680"/>
              <a:gd name="connsiteX4909" fmla="*/ 1500605 w 2133600"/>
              <a:gd name="connsiteY4909" fmla="*/ 3722626 h 4805680"/>
              <a:gd name="connsiteX4910" fmla="*/ 1503927 w 2133600"/>
              <a:gd name="connsiteY4910" fmla="*/ 3722626 h 4805680"/>
              <a:gd name="connsiteX4911" fmla="*/ 1499426 w 2133600"/>
              <a:gd name="connsiteY4911" fmla="*/ 3720973 h 4805680"/>
              <a:gd name="connsiteX4912" fmla="*/ 1501435 w 2133600"/>
              <a:gd name="connsiteY4912" fmla="*/ 3719421 h 4805680"/>
              <a:gd name="connsiteX4913" fmla="*/ 1500605 w 2133600"/>
              <a:gd name="connsiteY4913" fmla="*/ 3717132 h 4805680"/>
              <a:gd name="connsiteX4914" fmla="*/ 1503927 w 2133600"/>
              <a:gd name="connsiteY4914" fmla="*/ 3711637 h 4805680"/>
              <a:gd name="connsiteX4915" fmla="*/ 1497282 w 2133600"/>
              <a:gd name="connsiteY4915" fmla="*/ 3711637 h 4805680"/>
              <a:gd name="connsiteX4916" fmla="*/ 1497282 w 2133600"/>
              <a:gd name="connsiteY4916" fmla="*/ 3709805 h 4805680"/>
              <a:gd name="connsiteX4917" fmla="*/ 1490638 w 2133600"/>
              <a:gd name="connsiteY4917" fmla="*/ 3707974 h 4805680"/>
              <a:gd name="connsiteX4918" fmla="*/ 1497282 w 2133600"/>
              <a:gd name="connsiteY4918" fmla="*/ 3704311 h 4805680"/>
              <a:gd name="connsiteX4919" fmla="*/ 1510572 w 2133600"/>
              <a:gd name="connsiteY4919" fmla="*/ 3707974 h 4805680"/>
              <a:gd name="connsiteX4920" fmla="*/ 1510572 w 2133600"/>
              <a:gd name="connsiteY4920" fmla="*/ 3700647 h 4805680"/>
              <a:gd name="connsiteX4921" fmla="*/ 1517217 w 2133600"/>
              <a:gd name="connsiteY4921" fmla="*/ 3700647 h 4805680"/>
              <a:gd name="connsiteX4922" fmla="*/ 1523861 w 2133600"/>
              <a:gd name="connsiteY4922" fmla="*/ 3700647 h 4805680"/>
              <a:gd name="connsiteX4923" fmla="*/ 1523861 w 2133600"/>
              <a:gd name="connsiteY4923" fmla="*/ 3696983 h 4805680"/>
              <a:gd name="connsiteX4924" fmla="*/ 1517217 w 2133600"/>
              <a:gd name="connsiteY4924" fmla="*/ 3696983 h 4805680"/>
              <a:gd name="connsiteX4925" fmla="*/ 1510572 w 2133600"/>
              <a:gd name="connsiteY4925" fmla="*/ 3696983 h 4805680"/>
              <a:gd name="connsiteX4926" fmla="*/ 1503927 w 2133600"/>
              <a:gd name="connsiteY4926" fmla="*/ 3693320 h 4805680"/>
              <a:gd name="connsiteX4927" fmla="*/ 1510572 w 2133600"/>
              <a:gd name="connsiteY4927" fmla="*/ 3689657 h 4805680"/>
              <a:gd name="connsiteX4928" fmla="*/ 1510572 w 2133600"/>
              <a:gd name="connsiteY4928" fmla="*/ 3691489 h 4805680"/>
              <a:gd name="connsiteX4929" fmla="*/ 1517217 w 2133600"/>
              <a:gd name="connsiteY4929" fmla="*/ 3693320 h 4805680"/>
              <a:gd name="connsiteX4930" fmla="*/ 1523861 w 2133600"/>
              <a:gd name="connsiteY4930" fmla="*/ 3693320 h 4805680"/>
              <a:gd name="connsiteX4931" fmla="*/ 1520539 w 2133600"/>
              <a:gd name="connsiteY4931" fmla="*/ 3689657 h 4805680"/>
              <a:gd name="connsiteX4932" fmla="*/ 1510572 w 2133600"/>
              <a:gd name="connsiteY4932" fmla="*/ 3685994 h 4805680"/>
              <a:gd name="connsiteX4933" fmla="*/ 1517217 w 2133600"/>
              <a:gd name="connsiteY4933" fmla="*/ 3685994 h 4805680"/>
              <a:gd name="connsiteX4934" fmla="*/ 1510572 w 2133600"/>
              <a:gd name="connsiteY4934" fmla="*/ 3682331 h 4805680"/>
              <a:gd name="connsiteX4935" fmla="*/ 1510572 w 2133600"/>
              <a:gd name="connsiteY4935" fmla="*/ 3678668 h 4805680"/>
              <a:gd name="connsiteX4936" fmla="*/ 1503927 w 2133600"/>
              <a:gd name="connsiteY4936" fmla="*/ 3678668 h 4805680"/>
              <a:gd name="connsiteX4937" fmla="*/ 1501435 w 2133600"/>
              <a:gd name="connsiteY4937" fmla="*/ 3675920 h 4805680"/>
              <a:gd name="connsiteX4938" fmla="*/ 1503927 w 2133600"/>
              <a:gd name="connsiteY4938" fmla="*/ 3675528 h 4805680"/>
              <a:gd name="connsiteX4939" fmla="*/ 1507250 w 2133600"/>
              <a:gd name="connsiteY4939" fmla="*/ 3675004 h 4805680"/>
              <a:gd name="connsiteX4940" fmla="*/ 1510572 w 2133600"/>
              <a:gd name="connsiteY4940" fmla="*/ 3671341 h 4805680"/>
              <a:gd name="connsiteX4941" fmla="*/ 1523861 w 2133600"/>
              <a:gd name="connsiteY4941" fmla="*/ 3671341 h 4805680"/>
              <a:gd name="connsiteX4942" fmla="*/ 1523861 w 2133600"/>
              <a:gd name="connsiteY4942" fmla="*/ 3667678 h 4805680"/>
              <a:gd name="connsiteX4943" fmla="*/ 1530506 w 2133600"/>
              <a:gd name="connsiteY4943" fmla="*/ 3664015 h 4805680"/>
              <a:gd name="connsiteX4944" fmla="*/ 1517217 w 2133600"/>
              <a:gd name="connsiteY4944" fmla="*/ 3660352 h 4805680"/>
              <a:gd name="connsiteX4945" fmla="*/ 1523861 w 2133600"/>
              <a:gd name="connsiteY4945" fmla="*/ 3660352 h 4805680"/>
              <a:gd name="connsiteX4946" fmla="*/ 1523861 w 2133600"/>
              <a:gd name="connsiteY4946" fmla="*/ 3654857 h 4805680"/>
              <a:gd name="connsiteX4947" fmla="*/ 1523861 w 2133600"/>
              <a:gd name="connsiteY4947" fmla="*/ 3649361 h 4805680"/>
              <a:gd name="connsiteX4948" fmla="*/ 1517217 w 2133600"/>
              <a:gd name="connsiteY4948" fmla="*/ 3649361 h 4805680"/>
              <a:gd name="connsiteX4949" fmla="*/ 1517217 w 2133600"/>
              <a:gd name="connsiteY4949" fmla="*/ 3645698 h 4805680"/>
              <a:gd name="connsiteX4950" fmla="*/ 1530506 w 2133600"/>
              <a:gd name="connsiteY4950" fmla="*/ 3645698 h 4805680"/>
              <a:gd name="connsiteX4951" fmla="*/ 1527184 w 2133600"/>
              <a:gd name="connsiteY4951" fmla="*/ 3643867 h 4805680"/>
              <a:gd name="connsiteX4952" fmla="*/ 1517217 w 2133600"/>
              <a:gd name="connsiteY4952" fmla="*/ 3638372 h 4805680"/>
              <a:gd name="connsiteX4953" fmla="*/ 1530506 w 2133600"/>
              <a:gd name="connsiteY4953" fmla="*/ 3638372 h 4805680"/>
              <a:gd name="connsiteX4954" fmla="*/ 1520539 w 2133600"/>
              <a:gd name="connsiteY4954" fmla="*/ 3632877 h 4805680"/>
              <a:gd name="connsiteX4955" fmla="*/ 1517217 w 2133600"/>
              <a:gd name="connsiteY4955" fmla="*/ 3627382 h 4805680"/>
              <a:gd name="connsiteX4956" fmla="*/ 1530506 w 2133600"/>
              <a:gd name="connsiteY4956" fmla="*/ 3631045 h 4805680"/>
              <a:gd name="connsiteX4957" fmla="*/ 1530506 w 2133600"/>
              <a:gd name="connsiteY4957" fmla="*/ 3627382 h 4805680"/>
              <a:gd name="connsiteX4958" fmla="*/ 1530506 w 2133600"/>
              <a:gd name="connsiteY4958" fmla="*/ 3623719 h 4805680"/>
              <a:gd name="connsiteX4959" fmla="*/ 1520539 w 2133600"/>
              <a:gd name="connsiteY4959" fmla="*/ 3621888 h 4805680"/>
              <a:gd name="connsiteX4960" fmla="*/ 1523861 w 2133600"/>
              <a:gd name="connsiteY4960" fmla="*/ 3620056 h 4805680"/>
              <a:gd name="connsiteX4961" fmla="*/ 1510572 w 2133600"/>
              <a:gd name="connsiteY4961" fmla="*/ 3620056 h 4805680"/>
              <a:gd name="connsiteX4962" fmla="*/ 1520539 w 2133600"/>
              <a:gd name="connsiteY4962" fmla="*/ 3610898 h 4805680"/>
              <a:gd name="connsiteX4963" fmla="*/ 1530506 w 2133600"/>
              <a:gd name="connsiteY4963" fmla="*/ 3605403 h 4805680"/>
              <a:gd name="connsiteX4964" fmla="*/ 1530506 w 2133600"/>
              <a:gd name="connsiteY4964" fmla="*/ 3598076 h 4805680"/>
              <a:gd name="connsiteX4965" fmla="*/ 1532998 w 2133600"/>
              <a:gd name="connsiteY4965" fmla="*/ 3595329 h 4805680"/>
              <a:gd name="connsiteX4966" fmla="*/ 1530506 w 2133600"/>
              <a:gd name="connsiteY4966" fmla="*/ 3594937 h 4805680"/>
              <a:gd name="connsiteX4967" fmla="*/ 1527184 w 2133600"/>
              <a:gd name="connsiteY4967" fmla="*/ 3594413 h 4805680"/>
              <a:gd name="connsiteX4968" fmla="*/ 1523861 w 2133600"/>
              <a:gd name="connsiteY4968" fmla="*/ 3590750 h 4805680"/>
              <a:gd name="connsiteX4969" fmla="*/ 1530506 w 2133600"/>
              <a:gd name="connsiteY4969" fmla="*/ 3590750 h 4805680"/>
              <a:gd name="connsiteX4970" fmla="*/ 1537153 w 2133600"/>
              <a:gd name="connsiteY4970" fmla="*/ 3588918 h 4805680"/>
              <a:gd name="connsiteX4971" fmla="*/ 1543797 w 2133600"/>
              <a:gd name="connsiteY4971" fmla="*/ 3583423 h 4805680"/>
              <a:gd name="connsiteX4972" fmla="*/ 1543797 w 2133600"/>
              <a:gd name="connsiteY4972" fmla="*/ 3581592 h 4805680"/>
              <a:gd name="connsiteX4973" fmla="*/ 1543797 w 2133600"/>
              <a:gd name="connsiteY4973" fmla="*/ 3576097 h 4805680"/>
              <a:gd name="connsiteX4974" fmla="*/ 1537153 w 2133600"/>
              <a:gd name="connsiteY4974" fmla="*/ 3570602 h 4805680"/>
              <a:gd name="connsiteX4975" fmla="*/ 1530506 w 2133600"/>
              <a:gd name="connsiteY4975" fmla="*/ 3565108 h 4805680"/>
              <a:gd name="connsiteX4976" fmla="*/ 1537153 w 2133600"/>
              <a:gd name="connsiteY4976" fmla="*/ 3565108 h 4805680"/>
              <a:gd name="connsiteX4977" fmla="*/ 1530506 w 2133600"/>
              <a:gd name="connsiteY4977" fmla="*/ 3561444 h 4805680"/>
              <a:gd name="connsiteX4978" fmla="*/ 1549334 w 2133600"/>
              <a:gd name="connsiteY4978" fmla="*/ 3561444 h 4805680"/>
              <a:gd name="connsiteX4979" fmla="*/ 1549112 w 2133600"/>
              <a:gd name="connsiteY4979" fmla="*/ 3562176 h 4805680"/>
              <a:gd name="connsiteX4980" fmla="*/ 1543797 w 2133600"/>
              <a:gd name="connsiteY4980" fmla="*/ 3565108 h 4805680"/>
              <a:gd name="connsiteX4981" fmla="*/ 1548781 w 2133600"/>
              <a:gd name="connsiteY4981" fmla="*/ 3563276 h 4805680"/>
              <a:gd name="connsiteX4982" fmla="*/ 1549112 w 2133600"/>
              <a:gd name="connsiteY4982" fmla="*/ 3562176 h 4805680"/>
              <a:gd name="connsiteX4983" fmla="*/ 1550442 w 2133600"/>
              <a:gd name="connsiteY4983" fmla="*/ 3561444 h 4805680"/>
              <a:gd name="connsiteX4984" fmla="*/ 1549334 w 2133600"/>
              <a:gd name="connsiteY4984" fmla="*/ 3561444 h 4805680"/>
              <a:gd name="connsiteX4985" fmla="*/ 1550442 w 2133600"/>
              <a:gd name="connsiteY4985" fmla="*/ 3557781 h 4805680"/>
              <a:gd name="connsiteX4986" fmla="*/ 1557087 w 2133600"/>
              <a:gd name="connsiteY4986" fmla="*/ 3557781 h 4805680"/>
              <a:gd name="connsiteX4987" fmla="*/ 1550442 w 2133600"/>
              <a:gd name="connsiteY4987" fmla="*/ 3554118 h 4805680"/>
              <a:gd name="connsiteX4988" fmla="*/ 1543797 w 2133600"/>
              <a:gd name="connsiteY4988" fmla="*/ 3550455 h 4805680"/>
              <a:gd name="connsiteX4989" fmla="*/ 1540475 w 2133600"/>
              <a:gd name="connsiteY4989" fmla="*/ 3546791 h 4805680"/>
              <a:gd name="connsiteX4990" fmla="*/ 1537153 w 2133600"/>
              <a:gd name="connsiteY4990" fmla="*/ 3543128 h 4805680"/>
              <a:gd name="connsiteX4991" fmla="*/ 1550442 w 2133600"/>
              <a:gd name="connsiteY4991" fmla="*/ 3546791 h 4805680"/>
              <a:gd name="connsiteX4992" fmla="*/ 1547120 w 2133600"/>
              <a:gd name="connsiteY4992" fmla="*/ 3541296 h 4805680"/>
              <a:gd name="connsiteX4993" fmla="*/ 1543797 w 2133600"/>
              <a:gd name="connsiteY4993" fmla="*/ 3535801 h 4805680"/>
              <a:gd name="connsiteX4994" fmla="*/ 1557087 w 2133600"/>
              <a:gd name="connsiteY4994" fmla="*/ 3543128 h 4805680"/>
              <a:gd name="connsiteX4995" fmla="*/ 1557087 w 2133600"/>
              <a:gd name="connsiteY4995" fmla="*/ 3539464 h 4805680"/>
              <a:gd name="connsiteX4996" fmla="*/ 1543797 w 2133600"/>
              <a:gd name="connsiteY4996" fmla="*/ 3528475 h 4805680"/>
              <a:gd name="connsiteX4997" fmla="*/ 1557087 w 2133600"/>
              <a:gd name="connsiteY4997" fmla="*/ 3526643 h 4805680"/>
              <a:gd name="connsiteX4998" fmla="*/ 1570376 w 2133600"/>
              <a:gd name="connsiteY4998" fmla="*/ 3521149 h 4805680"/>
              <a:gd name="connsiteX4999" fmla="*/ 1570376 w 2133600"/>
              <a:gd name="connsiteY4999" fmla="*/ 3511991 h 4805680"/>
              <a:gd name="connsiteX5000" fmla="*/ 1577021 w 2133600"/>
              <a:gd name="connsiteY5000" fmla="*/ 3502833 h 4805680"/>
              <a:gd name="connsiteX5001" fmla="*/ 1567054 w 2133600"/>
              <a:gd name="connsiteY5001" fmla="*/ 3502833 h 4805680"/>
              <a:gd name="connsiteX5002" fmla="*/ 1557087 w 2133600"/>
              <a:gd name="connsiteY5002" fmla="*/ 3499170 h 4805680"/>
              <a:gd name="connsiteX5003" fmla="*/ 1563731 w 2133600"/>
              <a:gd name="connsiteY5003" fmla="*/ 3499170 h 4805680"/>
              <a:gd name="connsiteX5004" fmla="*/ 1570376 w 2133600"/>
              <a:gd name="connsiteY5004" fmla="*/ 3499170 h 4805680"/>
              <a:gd name="connsiteX5005" fmla="*/ 1568715 w 2133600"/>
              <a:gd name="connsiteY5005" fmla="*/ 3497337 h 4805680"/>
              <a:gd name="connsiteX5006" fmla="*/ 1563731 w 2133600"/>
              <a:gd name="connsiteY5006" fmla="*/ 3499170 h 4805680"/>
              <a:gd name="connsiteX5007" fmla="*/ 1570376 w 2133600"/>
              <a:gd name="connsiteY5007" fmla="*/ 3495505 h 4805680"/>
              <a:gd name="connsiteX5008" fmla="*/ 1583665 w 2133600"/>
              <a:gd name="connsiteY5008" fmla="*/ 3495505 h 4805680"/>
              <a:gd name="connsiteX5009" fmla="*/ 1596955 w 2133600"/>
              <a:gd name="connsiteY5009" fmla="*/ 3495505 h 4805680"/>
              <a:gd name="connsiteX5010" fmla="*/ 1586988 w 2133600"/>
              <a:gd name="connsiteY5010" fmla="*/ 3493674 h 4805680"/>
              <a:gd name="connsiteX5011" fmla="*/ 1590310 w 2133600"/>
              <a:gd name="connsiteY5011" fmla="*/ 3491842 h 4805680"/>
              <a:gd name="connsiteX5012" fmla="*/ 1577021 w 2133600"/>
              <a:gd name="connsiteY5012" fmla="*/ 3491842 h 4805680"/>
              <a:gd name="connsiteX5013" fmla="*/ 1583665 w 2133600"/>
              <a:gd name="connsiteY5013" fmla="*/ 3488179 h 4805680"/>
              <a:gd name="connsiteX5014" fmla="*/ 1590310 w 2133600"/>
              <a:gd name="connsiteY5014" fmla="*/ 3484516 h 4805680"/>
              <a:gd name="connsiteX5015" fmla="*/ 1590310 w 2133600"/>
              <a:gd name="connsiteY5015" fmla="*/ 3480853 h 4805680"/>
              <a:gd name="connsiteX5016" fmla="*/ 1583665 w 2133600"/>
              <a:gd name="connsiteY5016" fmla="*/ 3473526 h 4805680"/>
              <a:gd name="connsiteX5017" fmla="*/ 1590310 w 2133600"/>
              <a:gd name="connsiteY5017" fmla="*/ 3473526 h 4805680"/>
              <a:gd name="connsiteX5018" fmla="*/ 1586988 w 2133600"/>
              <a:gd name="connsiteY5018" fmla="*/ 3464369 h 4805680"/>
              <a:gd name="connsiteX5019" fmla="*/ 1590310 w 2133600"/>
              <a:gd name="connsiteY5019" fmla="*/ 3455211 h 4805680"/>
              <a:gd name="connsiteX5020" fmla="*/ 1590310 w 2133600"/>
              <a:gd name="connsiteY5020" fmla="*/ 3451547 h 4805680"/>
              <a:gd name="connsiteX5021" fmla="*/ 1596955 w 2133600"/>
              <a:gd name="connsiteY5021" fmla="*/ 3451547 h 4805680"/>
              <a:gd name="connsiteX5022" fmla="*/ 1593633 w 2133600"/>
              <a:gd name="connsiteY5022" fmla="*/ 3442389 h 4805680"/>
              <a:gd name="connsiteX5023" fmla="*/ 1583665 w 2133600"/>
              <a:gd name="connsiteY5023" fmla="*/ 3433231 h 4805680"/>
              <a:gd name="connsiteX5024" fmla="*/ 1603600 w 2133600"/>
              <a:gd name="connsiteY5024" fmla="*/ 3429568 h 4805680"/>
              <a:gd name="connsiteX5025" fmla="*/ 1603600 w 2133600"/>
              <a:gd name="connsiteY5025" fmla="*/ 3422241 h 4805680"/>
              <a:gd name="connsiteX5026" fmla="*/ 1603600 w 2133600"/>
              <a:gd name="connsiteY5026" fmla="*/ 3403924 h 4805680"/>
              <a:gd name="connsiteX5027" fmla="*/ 1610244 w 2133600"/>
              <a:gd name="connsiteY5027" fmla="*/ 3400261 h 4805680"/>
              <a:gd name="connsiteX5028" fmla="*/ 1616889 w 2133600"/>
              <a:gd name="connsiteY5028" fmla="*/ 3392935 h 4805680"/>
              <a:gd name="connsiteX5029" fmla="*/ 1623534 w 2133600"/>
              <a:gd name="connsiteY5029" fmla="*/ 3389272 h 4805680"/>
              <a:gd name="connsiteX5030" fmla="*/ 1616889 w 2133600"/>
              <a:gd name="connsiteY5030" fmla="*/ 3381945 h 4805680"/>
              <a:gd name="connsiteX5031" fmla="*/ 1616889 w 2133600"/>
              <a:gd name="connsiteY5031" fmla="*/ 3378282 h 4805680"/>
              <a:gd name="connsiteX5032" fmla="*/ 1616889 w 2133600"/>
              <a:gd name="connsiteY5032" fmla="*/ 3363630 h 4805680"/>
              <a:gd name="connsiteX5033" fmla="*/ 1616889 w 2133600"/>
              <a:gd name="connsiteY5033" fmla="*/ 3359967 h 4805680"/>
              <a:gd name="connsiteX5034" fmla="*/ 1616889 w 2133600"/>
              <a:gd name="connsiteY5034" fmla="*/ 3356302 h 4805680"/>
              <a:gd name="connsiteX5035" fmla="*/ 1623534 w 2133600"/>
              <a:gd name="connsiteY5035" fmla="*/ 3345313 h 4805680"/>
              <a:gd name="connsiteX5036" fmla="*/ 1626858 w 2133600"/>
              <a:gd name="connsiteY5036" fmla="*/ 3339818 h 4805680"/>
              <a:gd name="connsiteX5037" fmla="*/ 1630180 w 2133600"/>
              <a:gd name="connsiteY5037" fmla="*/ 3334323 h 4805680"/>
              <a:gd name="connsiteX5038" fmla="*/ 1656759 w 2133600"/>
              <a:gd name="connsiteY5038" fmla="*/ 3290364 h 4805680"/>
              <a:gd name="connsiteX5039" fmla="*/ 1650114 w 2133600"/>
              <a:gd name="connsiteY5039" fmla="*/ 3275712 h 4805680"/>
              <a:gd name="connsiteX5040" fmla="*/ 1643470 w 2133600"/>
              <a:gd name="connsiteY5040" fmla="*/ 3275712 h 4805680"/>
              <a:gd name="connsiteX5041" fmla="*/ 1636825 w 2133600"/>
              <a:gd name="connsiteY5041" fmla="*/ 3261059 h 4805680"/>
              <a:gd name="connsiteX5042" fmla="*/ 1643470 w 2133600"/>
              <a:gd name="connsiteY5042" fmla="*/ 3261059 h 4805680"/>
              <a:gd name="connsiteX5043" fmla="*/ 1650114 w 2133600"/>
              <a:gd name="connsiteY5043" fmla="*/ 3239079 h 4805680"/>
              <a:gd name="connsiteX5044" fmla="*/ 1650114 w 2133600"/>
              <a:gd name="connsiteY5044" fmla="*/ 3231753 h 4805680"/>
              <a:gd name="connsiteX5045" fmla="*/ 1656759 w 2133600"/>
              <a:gd name="connsiteY5045" fmla="*/ 3231753 h 4805680"/>
              <a:gd name="connsiteX5046" fmla="*/ 1653437 w 2133600"/>
              <a:gd name="connsiteY5046" fmla="*/ 3222595 h 4805680"/>
              <a:gd name="connsiteX5047" fmla="*/ 1656759 w 2133600"/>
              <a:gd name="connsiteY5047" fmla="*/ 3217100 h 4805680"/>
              <a:gd name="connsiteX5048" fmla="*/ 1656759 w 2133600"/>
              <a:gd name="connsiteY5048" fmla="*/ 3191457 h 4805680"/>
              <a:gd name="connsiteX5049" fmla="*/ 1656759 w 2133600"/>
              <a:gd name="connsiteY5049" fmla="*/ 3187794 h 4805680"/>
              <a:gd name="connsiteX5050" fmla="*/ 1663404 w 2133600"/>
              <a:gd name="connsiteY5050" fmla="*/ 3187794 h 4805680"/>
              <a:gd name="connsiteX5051" fmla="*/ 1663404 w 2133600"/>
              <a:gd name="connsiteY5051" fmla="*/ 3184131 h 4805680"/>
              <a:gd name="connsiteX5052" fmla="*/ 1656759 w 2133600"/>
              <a:gd name="connsiteY5052" fmla="*/ 3180468 h 4805680"/>
              <a:gd name="connsiteX5053" fmla="*/ 1656759 w 2133600"/>
              <a:gd name="connsiteY5053" fmla="*/ 3169478 h 4805680"/>
              <a:gd name="connsiteX5054" fmla="*/ 1650114 w 2133600"/>
              <a:gd name="connsiteY5054" fmla="*/ 3162152 h 4805680"/>
              <a:gd name="connsiteX5055" fmla="*/ 1650114 w 2133600"/>
              <a:gd name="connsiteY5055" fmla="*/ 3151161 h 4805680"/>
              <a:gd name="connsiteX5056" fmla="*/ 1650114 w 2133600"/>
              <a:gd name="connsiteY5056" fmla="*/ 3147498 h 4805680"/>
              <a:gd name="connsiteX5057" fmla="*/ 1643470 w 2133600"/>
              <a:gd name="connsiteY5057" fmla="*/ 3143835 h 4805680"/>
              <a:gd name="connsiteX5058" fmla="*/ 1660081 w 2133600"/>
              <a:gd name="connsiteY5058" fmla="*/ 3145667 h 4805680"/>
              <a:gd name="connsiteX5059" fmla="*/ 1670048 w 2133600"/>
              <a:gd name="connsiteY5059" fmla="*/ 3147498 h 4805680"/>
              <a:gd name="connsiteX5060" fmla="*/ 1666726 w 2133600"/>
              <a:gd name="connsiteY5060" fmla="*/ 3163983 h 4805680"/>
              <a:gd name="connsiteX5061" fmla="*/ 1671593 w 2133600"/>
              <a:gd name="connsiteY5061" fmla="*/ 3167434 h 4805680"/>
              <a:gd name="connsiteX5062" fmla="*/ 1670048 w 2133600"/>
              <a:gd name="connsiteY5062" fmla="*/ 3176804 h 4805680"/>
              <a:gd name="connsiteX5063" fmla="*/ 1672540 w 2133600"/>
              <a:gd name="connsiteY5063" fmla="*/ 3168104 h 4805680"/>
              <a:gd name="connsiteX5064" fmla="*/ 1671593 w 2133600"/>
              <a:gd name="connsiteY5064" fmla="*/ 3167434 h 4805680"/>
              <a:gd name="connsiteX5065" fmla="*/ 1671710 w 2133600"/>
              <a:gd name="connsiteY5065" fmla="*/ 3166731 h 4805680"/>
              <a:gd name="connsiteX5066" fmla="*/ 1676693 w 2133600"/>
              <a:gd name="connsiteY5066" fmla="*/ 3158489 h 4805680"/>
              <a:gd name="connsiteX5067" fmla="*/ 1680015 w 2133600"/>
              <a:gd name="connsiteY5067" fmla="*/ 3145667 h 4805680"/>
              <a:gd name="connsiteX5068" fmla="*/ 1683338 w 2133600"/>
              <a:gd name="connsiteY5068" fmla="*/ 3132845 h 4805680"/>
              <a:gd name="connsiteX5069" fmla="*/ 1663404 w 2133600"/>
              <a:gd name="connsiteY5069" fmla="*/ 3138340 h 4805680"/>
              <a:gd name="connsiteX5070" fmla="*/ 1643470 w 2133600"/>
              <a:gd name="connsiteY5070" fmla="*/ 3143835 h 4805680"/>
              <a:gd name="connsiteX5071" fmla="*/ 1643470 w 2133600"/>
              <a:gd name="connsiteY5071" fmla="*/ 3140172 h 4805680"/>
              <a:gd name="connsiteX5072" fmla="*/ 1636825 w 2133600"/>
              <a:gd name="connsiteY5072" fmla="*/ 3136509 h 4805680"/>
              <a:gd name="connsiteX5073" fmla="*/ 1636825 w 2133600"/>
              <a:gd name="connsiteY5073" fmla="*/ 3129182 h 4805680"/>
              <a:gd name="connsiteX5074" fmla="*/ 1683338 w 2133600"/>
              <a:gd name="connsiteY5074" fmla="*/ 3129182 h 4805680"/>
              <a:gd name="connsiteX5075" fmla="*/ 1676693 w 2133600"/>
              <a:gd name="connsiteY5075" fmla="*/ 3121856 h 4805680"/>
              <a:gd name="connsiteX5076" fmla="*/ 1683338 w 2133600"/>
              <a:gd name="connsiteY5076" fmla="*/ 3096213 h 4805680"/>
              <a:gd name="connsiteX5077" fmla="*/ 1663404 w 2133600"/>
              <a:gd name="connsiteY5077" fmla="*/ 3092550 h 4805680"/>
              <a:gd name="connsiteX5078" fmla="*/ 1670048 w 2133600"/>
              <a:gd name="connsiteY5078" fmla="*/ 3103539 h 4805680"/>
              <a:gd name="connsiteX5079" fmla="*/ 1663404 w 2133600"/>
              <a:gd name="connsiteY5079" fmla="*/ 3107202 h 4805680"/>
              <a:gd name="connsiteX5080" fmla="*/ 1656759 w 2133600"/>
              <a:gd name="connsiteY5080" fmla="*/ 3103539 h 4805680"/>
              <a:gd name="connsiteX5081" fmla="*/ 1650114 w 2133600"/>
              <a:gd name="connsiteY5081" fmla="*/ 3114530 h 4805680"/>
              <a:gd name="connsiteX5082" fmla="*/ 1636825 w 2133600"/>
              <a:gd name="connsiteY5082" fmla="*/ 3129182 h 4805680"/>
              <a:gd name="connsiteX5083" fmla="*/ 1640147 w 2133600"/>
              <a:gd name="connsiteY5083" fmla="*/ 3118193 h 4805680"/>
              <a:gd name="connsiteX5084" fmla="*/ 1643470 w 2133600"/>
              <a:gd name="connsiteY5084" fmla="*/ 3110866 h 4805680"/>
              <a:gd name="connsiteX5085" fmla="*/ 1643470 w 2133600"/>
              <a:gd name="connsiteY5085" fmla="*/ 3103539 h 4805680"/>
              <a:gd name="connsiteX5086" fmla="*/ 1650114 w 2133600"/>
              <a:gd name="connsiteY5086" fmla="*/ 3099876 h 4805680"/>
              <a:gd name="connsiteX5087" fmla="*/ 1643470 w 2133600"/>
              <a:gd name="connsiteY5087" fmla="*/ 3092550 h 4805680"/>
              <a:gd name="connsiteX5088" fmla="*/ 1650114 w 2133600"/>
              <a:gd name="connsiteY5088" fmla="*/ 3092550 h 4805680"/>
              <a:gd name="connsiteX5089" fmla="*/ 1643470 w 2133600"/>
              <a:gd name="connsiteY5089" fmla="*/ 3085223 h 4805680"/>
              <a:gd name="connsiteX5090" fmla="*/ 1656759 w 2133600"/>
              <a:gd name="connsiteY5090" fmla="*/ 3077897 h 4805680"/>
              <a:gd name="connsiteX5091" fmla="*/ 1663404 w 2133600"/>
              <a:gd name="connsiteY5091" fmla="*/ 3074234 h 4805680"/>
              <a:gd name="connsiteX5092" fmla="*/ 1670048 w 2133600"/>
              <a:gd name="connsiteY5092" fmla="*/ 3063244 h 4805680"/>
              <a:gd name="connsiteX5093" fmla="*/ 1683338 w 2133600"/>
              <a:gd name="connsiteY5093" fmla="*/ 3030275 h 4805680"/>
              <a:gd name="connsiteX5094" fmla="*/ 1696627 w 2133600"/>
              <a:gd name="connsiteY5094" fmla="*/ 3026612 h 4805680"/>
              <a:gd name="connsiteX5095" fmla="*/ 1703272 w 2133600"/>
              <a:gd name="connsiteY5095" fmla="*/ 3019285 h 4805680"/>
              <a:gd name="connsiteX5096" fmla="*/ 1709917 w 2133600"/>
              <a:gd name="connsiteY5096" fmla="*/ 2997305 h 4805680"/>
              <a:gd name="connsiteX5097" fmla="*/ 1696627 w 2133600"/>
              <a:gd name="connsiteY5097" fmla="*/ 3004632 h 4805680"/>
              <a:gd name="connsiteX5098" fmla="*/ 1696627 w 2133600"/>
              <a:gd name="connsiteY5098" fmla="*/ 3010127 h 4805680"/>
              <a:gd name="connsiteX5099" fmla="*/ 1695678 w 2133600"/>
              <a:gd name="connsiteY5099" fmla="*/ 3011435 h 4805680"/>
              <a:gd name="connsiteX5100" fmla="*/ 1689983 w 2133600"/>
              <a:gd name="connsiteY5100" fmla="*/ 3008295 h 4805680"/>
              <a:gd name="connsiteX5101" fmla="*/ 1689983 w 2133600"/>
              <a:gd name="connsiteY5101" fmla="*/ 2993642 h 4805680"/>
              <a:gd name="connsiteX5102" fmla="*/ 1696627 w 2133600"/>
              <a:gd name="connsiteY5102" fmla="*/ 2986316 h 4805680"/>
              <a:gd name="connsiteX5103" fmla="*/ 1696627 w 2133600"/>
              <a:gd name="connsiteY5103" fmla="*/ 2982653 h 4805680"/>
              <a:gd name="connsiteX5104" fmla="*/ 1709917 w 2133600"/>
              <a:gd name="connsiteY5104" fmla="*/ 2989979 h 4805680"/>
              <a:gd name="connsiteX5105" fmla="*/ 1716563 w 2133600"/>
              <a:gd name="connsiteY5105" fmla="*/ 2982653 h 4805680"/>
              <a:gd name="connsiteX5106" fmla="*/ 1716563 w 2133600"/>
              <a:gd name="connsiteY5106" fmla="*/ 2968000 h 4805680"/>
              <a:gd name="connsiteX5107" fmla="*/ 1719886 w 2133600"/>
              <a:gd name="connsiteY5107" fmla="*/ 2958841 h 4805680"/>
              <a:gd name="connsiteX5108" fmla="*/ 1723208 w 2133600"/>
              <a:gd name="connsiteY5108" fmla="*/ 2953347 h 4805680"/>
              <a:gd name="connsiteX5109" fmla="*/ 1729853 w 2133600"/>
              <a:gd name="connsiteY5109" fmla="*/ 2953347 h 4805680"/>
              <a:gd name="connsiteX5110" fmla="*/ 1716563 w 2133600"/>
              <a:gd name="connsiteY5110" fmla="*/ 2949683 h 4805680"/>
              <a:gd name="connsiteX5111" fmla="*/ 1716563 w 2133600"/>
              <a:gd name="connsiteY5111" fmla="*/ 2953347 h 4805680"/>
              <a:gd name="connsiteX5112" fmla="*/ 1709917 w 2133600"/>
              <a:gd name="connsiteY5112" fmla="*/ 2953347 h 4805680"/>
              <a:gd name="connsiteX5113" fmla="*/ 1709917 w 2133600"/>
              <a:gd name="connsiteY5113" fmla="*/ 2949683 h 4805680"/>
              <a:gd name="connsiteX5114" fmla="*/ 1716563 w 2133600"/>
              <a:gd name="connsiteY5114" fmla="*/ 2946020 h 4805680"/>
              <a:gd name="connsiteX5115" fmla="*/ 1709917 w 2133600"/>
              <a:gd name="connsiteY5115" fmla="*/ 2946020 h 4805680"/>
              <a:gd name="connsiteX5116" fmla="*/ 1709917 w 2133600"/>
              <a:gd name="connsiteY5116" fmla="*/ 2938694 h 4805680"/>
              <a:gd name="connsiteX5117" fmla="*/ 1716563 w 2133600"/>
              <a:gd name="connsiteY5117" fmla="*/ 2935031 h 4805680"/>
              <a:gd name="connsiteX5118" fmla="*/ 1723208 w 2133600"/>
              <a:gd name="connsiteY5118" fmla="*/ 2938694 h 4805680"/>
              <a:gd name="connsiteX5119" fmla="*/ 1729853 w 2133600"/>
              <a:gd name="connsiteY5119" fmla="*/ 2927704 h 4805680"/>
              <a:gd name="connsiteX5120" fmla="*/ 1729853 w 2133600"/>
              <a:gd name="connsiteY5120" fmla="*/ 2924041 h 4805680"/>
              <a:gd name="connsiteX5121" fmla="*/ 1736497 w 2133600"/>
              <a:gd name="connsiteY5121" fmla="*/ 2924041 h 4805680"/>
              <a:gd name="connsiteX5122" fmla="*/ 1729853 w 2133600"/>
              <a:gd name="connsiteY5122" fmla="*/ 2920378 h 4805680"/>
              <a:gd name="connsiteX5123" fmla="*/ 1736497 w 2133600"/>
              <a:gd name="connsiteY5123" fmla="*/ 2920378 h 4805680"/>
              <a:gd name="connsiteX5124" fmla="*/ 1729853 w 2133600"/>
              <a:gd name="connsiteY5124" fmla="*/ 2916715 h 4805680"/>
              <a:gd name="connsiteX5125" fmla="*/ 1729853 w 2133600"/>
              <a:gd name="connsiteY5125" fmla="*/ 2909388 h 4805680"/>
              <a:gd name="connsiteX5126" fmla="*/ 1716563 w 2133600"/>
              <a:gd name="connsiteY5126" fmla="*/ 2905724 h 4805680"/>
              <a:gd name="connsiteX5127" fmla="*/ 1729853 w 2133600"/>
              <a:gd name="connsiteY5127" fmla="*/ 2905724 h 4805680"/>
              <a:gd name="connsiteX5128" fmla="*/ 1743142 w 2133600"/>
              <a:gd name="connsiteY5128" fmla="*/ 2902061 h 4805680"/>
              <a:gd name="connsiteX5129" fmla="*/ 1735168 w 2133600"/>
              <a:gd name="connsiteY5129" fmla="*/ 2902061 h 4805680"/>
              <a:gd name="connsiteX5130" fmla="*/ 1743142 w 2133600"/>
              <a:gd name="connsiteY5130" fmla="*/ 2898398 h 4805680"/>
              <a:gd name="connsiteX5131" fmla="*/ 1739820 w 2133600"/>
              <a:gd name="connsiteY5131" fmla="*/ 2896566 h 4805680"/>
              <a:gd name="connsiteX5132" fmla="*/ 1729853 w 2133600"/>
              <a:gd name="connsiteY5132" fmla="*/ 2894735 h 4805680"/>
              <a:gd name="connsiteX5133" fmla="*/ 1743142 w 2133600"/>
              <a:gd name="connsiteY5133" fmla="*/ 2894735 h 4805680"/>
              <a:gd name="connsiteX5134" fmla="*/ 1739820 w 2133600"/>
              <a:gd name="connsiteY5134" fmla="*/ 2889240 h 4805680"/>
              <a:gd name="connsiteX5135" fmla="*/ 1729853 w 2133600"/>
              <a:gd name="connsiteY5135" fmla="*/ 2887409 h 4805680"/>
              <a:gd name="connsiteX5136" fmla="*/ 1726530 w 2133600"/>
              <a:gd name="connsiteY5136" fmla="*/ 2878251 h 4805680"/>
              <a:gd name="connsiteX5137" fmla="*/ 1736497 w 2133600"/>
              <a:gd name="connsiteY5137" fmla="*/ 2872756 h 4805680"/>
              <a:gd name="connsiteX5138" fmla="*/ 1736497 w 2133600"/>
              <a:gd name="connsiteY5138" fmla="*/ 2865430 h 4805680"/>
              <a:gd name="connsiteX5139" fmla="*/ 1743142 w 2133600"/>
              <a:gd name="connsiteY5139" fmla="*/ 2865430 h 4805680"/>
              <a:gd name="connsiteX5140" fmla="*/ 1743142 w 2133600"/>
              <a:gd name="connsiteY5140" fmla="*/ 2854439 h 4805680"/>
              <a:gd name="connsiteX5141" fmla="*/ 1749787 w 2133600"/>
              <a:gd name="connsiteY5141" fmla="*/ 2858102 h 4805680"/>
              <a:gd name="connsiteX5142" fmla="*/ 1749787 w 2133600"/>
              <a:gd name="connsiteY5142" fmla="*/ 2850776 h 4805680"/>
              <a:gd name="connsiteX5143" fmla="*/ 1763076 w 2133600"/>
              <a:gd name="connsiteY5143" fmla="*/ 2847113 h 4805680"/>
              <a:gd name="connsiteX5144" fmla="*/ 1749787 w 2133600"/>
              <a:gd name="connsiteY5144" fmla="*/ 2847113 h 4805680"/>
              <a:gd name="connsiteX5145" fmla="*/ 1756431 w 2133600"/>
              <a:gd name="connsiteY5145" fmla="*/ 2843450 h 4805680"/>
              <a:gd name="connsiteX5146" fmla="*/ 1769721 w 2133600"/>
              <a:gd name="connsiteY5146" fmla="*/ 2843450 h 4805680"/>
              <a:gd name="connsiteX5147" fmla="*/ 1766398 w 2133600"/>
              <a:gd name="connsiteY5147" fmla="*/ 2836123 h 4805680"/>
              <a:gd name="connsiteX5148" fmla="*/ 1769721 w 2133600"/>
              <a:gd name="connsiteY5148" fmla="*/ 2828797 h 4805680"/>
              <a:gd name="connsiteX5149" fmla="*/ 1763076 w 2133600"/>
              <a:gd name="connsiteY5149" fmla="*/ 2828797 h 4805680"/>
              <a:gd name="connsiteX5150" fmla="*/ 1756431 w 2133600"/>
              <a:gd name="connsiteY5150" fmla="*/ 2828797 h 4805680"/>
              <a:gd name="connsiteX5151" fmla="*/ 1763076 w 2133600"/>
              <a:gd name="connsiteY5151" fmla="*/ 2825134 h 4805680"/>
              <a:gd name="connsiteX5152" fmla="*/ 1776366 w 2133600"/>
              <a:gd name="connsiteY5152" fmla="*/ 2825134 h 4805680"/>
              <a:gd name="connsiteX5153" fmla="*/ 1769721 w 2133600"/>
              <a:gd name="connsiteY5153" fmla="*/ 2819639 h 4805680"/>
              <a:gd name="connsiteX5154" fmla="*/ 1763076 w 2133600"/>
              <a:gd name="connsiteY5154" fmla="*/ 2814143 h 4805680"/>
              <a:gd name="connsiteX5155" fmla="*/ 1743142 w 2133600"/>
              <a:gd name="connsiteY5155" fmla="*/ 2810480 h 4805680"/>
              <a:gd name="connsiteX5156" fmla="*/ 1753109 w 2133600"/>
              <a:gd name="connsiteY5156" fmla="*/ 2806817 h 4805680"/>
              <a:gd name="connsiteX5157" fmla="*/ 1769721 w 2133600"/>
              <a:gd name="connsiteY5157" fmla="*/ 2810480 h 4805680"/>
              <a:gd name="connsiteX5158" fmla="*/ 1763076 w 2133600"/>
              <a:gd name="connsiteY5158" fmla="*/ 2810480 h 4805680"/>
              <a:gd name="connsiteX5159" fmla="*/ 1769721 w 2133600"/>
              <a:gd name="connsiteY5159" fmla="*/ 2814143 h 4805680"/>
              <a:gd name="connsiteX5160" fmla="*/ 1783010 w 2133600"/>
              <a:gd name="connsiteY5160" fmla="*/ 2810480 h 4805680"/>
              <a:gd name="connsiteX5161" fmla="*/ 1769721 w 2133600"/>
              <a:gd name="connsiteY5161" fmla="*/ 2806817 h 4805680"/>
              <a:gd name="connsiteX5162" fmla="*/ 1776366 w 2133600"/>
              <a:gd name="connsiteY5162" fmla="*/ 2799491 h 4805680"/>
              <a:gd name="connsiteX5163" fmla="*/ 1769721 w 2133600"/>
              <a:gd name="connsiteY5163" fmla="*/ 2799491 h 4805680"/>
              <a:gd name="connsiteX5164" fmla="*/ 1769721 w 2133600"/>
              <a:gd name="connsiteY5164" fmla="*/ 2793996 h 4805680"/>
              <a:gd name="connsiteX5165" fmla="*/ 1763076 w 2133600"/>
              <a:gd name="connsiteY5165" fmla="*/ 2792164 h 4805680"/>
              <a:gd name="connsiteX5166" fmla="*/ 1769721 w 2133600"/>
              <a:gd name="connsiteY5166" fmla="*/ 2788501 h 4805680"/>
              <a:gd name="connsiteX5167" fmla="*/ 1789655 w 2133600"/>
              <a:gd name="connsiteY5167" fmla="*/ 2792164 h 4805680"/>
              <a:gd name="connsiteX5168" fmla="*/ 1789655 w 2133600"/>
              <a:gd name="connsiteY5168" fmla="*/ 2786670 h 4805680"/>
              <a:gd name="connsiteX5169" fmla="*/ 1796300 w 2133600"/>
              <a:gd name="connsiteY5169" fmla="*/ 2781175 h 4805680"/>
              <a:gd name="connsiteX5170" fmla="*/ 1802946 w 2133600"/>
              <a:gd name="connsiteY5170" fmla="*/ 2784838 h 4805680"/>
              <a:gd name="connsiteX5171" fmla="*/ 1802946 w 2133600"/>
              <a:gd name="connsiteY5171" fmla="*/ 2781175 h 4805680"/>
              <a:gd name="connsiteX5172" fmla="*/ 1796300 w 2133600"/>
              <a:gd name="connsiteY5172" fmla="*/ 2781175 h 4805680"/>
              <a:gd name="connsiteX5173" fmla="*/ 1786333 w 2133600"/>
              <a:gd name="connsiteY5173" fmla="*/ 2779343 h 4805680"/>
              <a:gd name="connsiteX5174" fmla="*/ 1776366 w 2133600"/>
              <a:gd name="connsiteY5174" fmla="*/ 2777512 h 4805680"/>
              <a:gd name="connsiteX5175" fmla="*/ 1783010 w 2133600"/>
              <a:gd name="connsiteY5175" fmla="*/ 2773849 h 4805680"/>
              <a:gd name="connsiteX5176" fmla="*/ 1786333 w 2133600"/>
              <a:gd name="connsiteY5176" fmla="*/ 2775680 h 4805680"/>
              <a:gd name="connsiteX5177" fmla="*/ 1796300 w 2133600"/>
              <a:gd name="connsiteY5177" fmla="*/ 2777512 h 4805680"/>
              <a:gd name="connsiteX5178" fmla="*/ 1796300 w 2133600"/>
              <a:gd name="connsiteY5178" fmla="*/ 2773849 h 4805680"/>
              <a:gd name="connsiteX5179" fmla="*/ 1802946 w 2133600"/>
              <a:gd name="connsiteY5179" fmla="*/ 2773849 h 4805680"/>
              <a:gd name="connsiteX5180" fmla="*/ 1799622 w 2133600"/>
              <a:gd name="connsiteY5180" fmla="*/ 2772017 h 4805680"/>
              <a:gd name="connsiteX5181" fmla="*/ 1789655 w 2133600"/>
              <a:gd name="connsiteY5181" fmla="*/ 2766521 h 4805680"/>
              <a:gd name="connsiteX5182" fmla="*/ 1796300 w 2133600"/>
              <a:gd name="connsiteY5182" fmla="*/ 2766521 h 4805680"/>
              <a:gd name="connsiteX5183" fmla="*/ 1783010 w 2133600"/>
              <a:gd name="connsiteY5183" fmla="*/ 2762858 h 4805680"/>
              <a:gd name="connsiteX5184" fmla="*/ 1783010 w 2133600"/>
              <a:gd name="connsiteY5184" fmla="*/ 2759195 h 4805680"/>
              <a:gd name="connsiteX5185" fmla="*/ 1776366 w 2133600"/>
              <a:gd name="connsiteY5185" fmla="*/ 2759195 h 4805680"/>
              <a:gd name="connsiteX5186" fmla="*/ 1774704 w 2133600"/>
              <a:gd name="connsiteY5186" fmla="*/ 2758279 h 4805680"/>
              <a:gd name="connsiteX5187" fmla="*/ 1770071 w 2133600"/>
              <a:gd name="connsiteY5187" fmla="*/ 2755725 h 4805680"/>
              <a:gd name="connsiteX5188" fmla="*/ 1771382 w 2133600"/>
              <a:gd name="connsiteY5188" fmla="*/ 2754730 h 4805680"/>
              <a:gd name="connsiteX5189" fmla="*/ 1776366 w 2133600"/>
              <a:gd name="connsiteY5189" fmla="*/ 2753700 h 4805680"/>
              <a:gd name="connsiteX5190" fmla="*/ 1783010 w 2133600"/>
              <a:gd name="connsiteY5190" fmla="*/ 2748205 h 4805680"/>
              <a:gd name="connsiteX5191" fmla="*/ 1802946 w 2133600"/>
              <a:gd name="connsiteY5191" fmla="*/ 2748205 h 4805680"/>
              <a:gd name="connsiteX5192" fmla="*/ 1799622 w 2133600"/>
              <a:gd name="connsiteY5192" fmla="*/ 2744542 h 4805680"/>
              <a:gd name="connsiteX5193" fmla="*/ 1802946 w 2133600"/>
              <a:gd name="connsiteY5193" fmla="*/ 2740879 h 4805680"/>
              <a:gd name="connsiteX5194" fmla="*/ 1789655 w 2133600"/>
              <a:gd name="connsiteY5194" fmla="*/ 2740879 h 4805680"/>
              <a:gd name="connsiteX5195" fmla="*/ 1796300 w 2133600"/>
              <a:gd name="connsiteY5195" fmla="*/ 2744542 h 4805680"/>
              <a:gd name="connsiteX5196" fmla="*/ 1783010 w 2133600"/>
              <a:gd name="connsiteY5196" fmla="*/ 2740879 h 4805680"/>
              <a:gd name="connsiteX5197" fmla="*/ 1783010 w 2133600"/>
              <a:gd name="connsiteY5197" fmla="*/ 2748205 h 4805680"/>
              <a:gd name="connsiteX5198" fmla="*/ 1769721 w 2133600"/>
              <a:gd name="connsiteY5198" fmla="*/ 2744542 h 4805680"/>
              <a:gd name="connsiteX5199" fmla="*/ 1773043 w 2133600"/>
              <a:gd name="connsiteY5199" fmla="*/ 2740879 h 4805680"/>
              <a:gd name="connsiteX5200" fmla="*/ 1776366 w 2133600"/>
              <a:gd name="connsiteY5200" fmla="*/ 2737216 h 4805680"/>
              <a:gd name="connsiteX5201" fmla="*/ 1796300 w 2133600"/>
              <a:gd name="connsiteY5201" fmla="*/ 2737216 h 4805680"/>
              <a:gd name="connsiteX5202" fmla="*/ 1799622 w 2133600"/>
              <a:gd name="connsiteY5202" fmla="*/ 2731721 h 4805680"/>
              <a:gd name="connsiteX5203" fmla="*/ 1796300 w 2133600"/>
              <a:gd name="connsiteY5203" fmla="*/ 2722563 h 4805680"/>
              <a:gd name="connsiteX5204" fmla="*/ 1789655 w 2133600"/>
              <a:gd name="connsiteY5204" fmla="*/ 2726226 h 4805680"/>
              <a:gd name="connsiteX5205" fmla="*/ 1786333 w 2133600"/>
              <a:gd name="connsiteY5205" fmla="*/ 2722563 h 4805680"/>
              <a:gd name="connsiteX5206" fmla="*/ 1783010 w 2133600"/>
              <a:gd name="connsiteY5206" fmla="*/ 2718899 h 4805680"/>
              <a:gd name="connsiteX5207" fmla="*/ 1802946 w 2133600"/>
              <a:gd name="connsiteY5207" fmla="*/ 2718899 h 4805680"/>
              <a:gd name="connsiteX5208" fmla="*/ 1799622 w 2133600"/>
              <a:gd name="connsiteY5208" fmla="*/ 2717068 h 4805680"/>
              <a:gd name="connsiteX5209" fmla="*/ 1789655 w 2133600"/>
              <a:gd name="connsiteY5209" fmla="*/ 2711573 h 4805680"/>
              <a:gd name="connsiteX5210" fmla="*/ 1796300 w 2133600"/>
              <a:gd name="connsiteY5210" fmla="*/ 2711573 h 4805680"/>
              <a:gd name="connsiteX5211" fmla="*/ 1789655 w 2133600"/>
              <a:gd name="connsiteY5211" fmla="*/ 2706078 h 4805680"/>
              <a:gd name="connsiteX5212" fmla="*/ 1783010 w 2133600"/>
              <a:gd name="connsiteY5212" fmla="*/ 2700583 h 4805680"/>
              <a:gd name="connsiteX5213" fmla="*/ 1802946 w 2133600"/>
              <a:gd name="connsiteY5213" fmla="*/ 2704246 h 4805680"/>
              <a:gd name="connsiteX5214" fmla="*/ 1796300 w 2133600"/>
              <a:gd name="connsiteY5214" fmla="*/ 2700583 h 4805680"/>
              <a:gd name="connsiteX5215" fmla="*/ 1796300 w 2133600"/>
              <a:gd name="connsiteY5215" fmla="*/ 2698752 h 4805680"/>
              <a:gd name="connsiteX5216" fmla="*/ 1796300 w 2133600"/>
              <a:gd name="connsiteY5216" fmla="*/ 2693257 h 4805680"/>
              <a:gd name="connsiteX5217" fmla="*/ 1789655 w 2133600"/>
              <a:gd name="connsiteY5217" fmla="*/ 2693257 h 4805680"/>
              <a:gd name="connsiteX5218" fmla="*/ 1783010 w 2133600"/>
              <a:gd name="connsiteY5218" fmla="*/ 2691425 h 4805680"/>
              <a:gd name="connsiteX5219" fmla="*/ 1776366 w 2133600"/>
              <a:gd name="connsiteY5219" fmla="*/ 2689594 h 4805680"/>
              <a:gd name="connsiteX5220" fmla="*/ 1789655 w 2133600"/>
              <a:gd name="connsiteY5220" fmla="*/ 2682268 h 4805680"/>
              <a:gd name="connsiteX5221" fmla="*/ 1796300 w 2133600"/>
              <a:gd name="connsiteY5221" fmla="*/ 2674941 h 4805680"/>
              <a:gd name="connsiteX5222" fmla="*/ 1796300 w 2133600"/>
              <a:gd name="connsiteY5222" fmla="*/ 2663951 h 4805680"/>
              <a:gd name="connsiteX5223" fmla="*/ 1789655 w 2133600"/>
              <a:gd name="connsiteY5223" fmla="*/ 2660288 h 4805680"/>
              <a:gd name="connsiteX5224" fmla="*/ 1783010 w 2133600"/>
              <a:gd name="connsiteY5224" fmla="*/ 2656624 h 4805680"/>
              <a:gd name="connsiteX5225" fmla="*/ 1792977 w 2133600"/>
              <a:gd name="connsiteY5225" fmla="*/ 2656624 h 4805680"/>
              <a:gd name="connsiteX5226" fmla="*/ 1796300 w 2133600"/>
              <a:gd name="connsiteY5226" fmla="*/ 2656624 h 4805680"/>
              <a:gd name="connsiteX5227" fmla="*/ 1806269 w 2133600"/>
              <a:gd name="connsiteY5227" fmla="*/ 2656624 h 4805680"/>
              <a:gd name="connsiteX5228" fmla="*/ 1809591 w 2133600"/>
              <a:gd name="connsiteY5228" fmla="*/ 2649298 h 4805680"/>
              <a:gd name="connsiteX5229" fmla="*/ 1812913 w 2133600"/>
              <a:gd name="connsiteY5229" fmla="*/ 2647466 h 4805680"/>
              <a:gd name="connsiteX5230" fmla="*/ 1802946 w 2133600"/>
              <a:gd name="connsiteY5230" fmla="*/ 2641972 h 4805680"/>
              <a:gd name="connsiteX5231" fmla="*/ 1809591 w 2133600"/>
              <a:gd name="connsiteY5231" fmla="*/ 2641972 h 4805680"/>
              <a:gd name="connsiteX5232" fmla="*/ 1789655 w 2133600"/>
              <a:gd name="connsiteY5232" fmla="*/ 2627319 h 4805680"/>
              <a:gd name="connsiteX5233" fmla="*/ 1791555 w 2133600"/>
              <a:gd name="connsiteY5233" fmla="*/ 2627842 h 4805680"/>
              <a:gd name="connsiteX5234" fmla="*/ 1797961 w 2133600"/>
              <a:gd name="connsiteY5234" fmla="*/ 2630982 h 4805680"/>
              <a:gd name="connsiteX5235" fmla="*/ 1802946 w 2133600"/>
              <a:gd name="connsiteY5235" fmla="*/ 2630982 h 4805680"/>
              <a:gd name="connsiteX5236" fmla="*/ 1791555 w 2133600"/>
              <a:gd name="connsiteY5236" fmla="*/ 2627842 h 4805680"/>
              <a:gd name="connsiteX5237" fmla="*/ 1783010 w 2133600"/>
              <a:gd name="connsiteY5237" fmla="*/ 2623656 h 4805680"/>
              <a:gd name="connsiteX5238" fmla="*/ 1809591 w 2133600"/>
              <a:gd name="connsiteY5238" fmla="*/ 2623656 h 4805680"/>
              <a:gd name="connsiteX5239" fmla="*/ 1809591 w 2133600"/>
              <a:gd name="connsiteY5239" fmla="*/ 2627319 h 4805680"/>
              <a:gd name="connsiteX5240" fmla="*/ 1816236 w 2133600"/>
              <a:gd name="connsiteY5240" fmla="*/ 2623656 h 4805680"/>
              <a:gd name="connsiteX5241" fmla="*/ 1809591 w 2133600"/>
              <a:gd name="connsiteY5241" fmla="*/ 2619993 h 4805680"/>
              <a:gd name="connsiteX5242" fmla="*/ 1816236 w 2133600"/>
              <a:gd name="connsiteY5242" fmla="*/ 2619993 h 4805680"/>
              <a:gd name="connsiteX5243" fmla="*/ 1809591 w 2133600"/>
              <a:gd name="connsiteY5243" fmla="*/ 2616329 h 4805680"/>
              <a:gd name="connsiteX5244" fmla="*/ 1802946 w 2133600"/>
              <a:gd name="connsiteY5244" fmla="*/ 2609002 h 4805680"/>
              <a:gd name="connsiteX5245" fmla="*/ 1796300 w 2133600"/>
              <a:gd name="connsiteY5245" fmla="*/ 2609002 h 4805680"/>
              <a:gd name="connsiteX5246" fmla="*/ 1796300 w 2133600"/>
              <a:gd name="connsiteY5246" fmla="*/ 2605339 h 4805680"/>
              <a:gd name="connsiteX5247" fmla="*/ 1809591 w 2133600"/>
              <a:gd name="connsiteY5247" fmla="*/ 2605339 h 4805680"/>
              <a:gd name="connsiteX5248" fmla="*/ 1802946 w 2133600"/>
              <a:gd name="connsiteY5248" fmla="*/ 2599844 h 4805680"/>
              <a:gd name="connsiteX5249" fmla="*/ 1796300 w 2133600"/>
              <a:gd name="connsiteY5249" fmla="*/ 2594350 h 4805680"/>
              <a:gd name="connsiteX5250" fmla="*/ 1809591 w 2133600"/>
              <a:gd name="connsiteY5250" fmla="*/ 2598013 h 4805680"/>
              <a:gd name="connsiteX5251" fmla="*/ 1816236 w 2133600"/>
              <a:gd name="connsiteY5251" fmla="*/ 2601676 h 4805680"/>
              <a:gd name="connsiteX5252" fmla="*/ 1816236 w 2133600"/>
              <a:gd name="connsiteY5252" fmla="*/ 2598013 h 4805680"/>
              <a:gd name="connsiteX5253" fmla="*/ 1796300 w 2133600"/>
              <a:gd name="connsiteY5253" fmla="*/ 2587023 h 4805680"/>
              <a:gd name="connsiteX5254" fmla="*/ 1802946 w 2133600"/>
              <a:gd name="connsiteY5254" fmla="*/ 2590686 h 4805680"/>
              <a:gd name="connsiteX5255" fmla="*/ 1802946 w 2133600"/>
              <a:gd name="connsiteY5255" fmla="*/ 2587023 h 4805680"/>
              <a:gd name="connsiteX5256" fmla="*/ 1816236 w 2133600"/>
              <a:gd name="connsiteY5256" fmla="*/ 2583360 h 4805680"/>
              <a:gd name="connsiteX5257" fmla="*/ 1829525 w 2133600"/>
              <a:gd name="connsiteY5257" fmla="*/ 2576034 h 4805680"/>
              <a:gd name="connsiteX5258" fmla="*/ 1829525 w 2133600"/>
              <a:gd name="connsiteY5258" fmla="*/ 2566875 h 4805680"/>
              <a:gd name="connsiteX5259" fmla="*/ 1836170 w 2133600"/>
              <a:gd name="connsiteY5259" fmla="*/ 2557717 h 4805680"/>
              <a:gd name="connsiteX5260" fmla="*/ 1822880 w 2133600"/>
              <a:gd name="connsiteY5260" fmla="*/ 2555885 h 4805680"/>
              <a:gd name="connsiteX5261" fmla="*/ 1809591 w 2133600"/>
              <a:gd name="connsiteY5261" fmla="*/ 2554054 h 4805680"/>
              <a:gd name="connsiteX5262" fmla="*/ 1809591 w 2133600"/>
              <a:gd name="connsiteY5262" fmla="*/ 2550391 h 4805680"/>
              <a:gd name="connsiteX5263" fmla="*/ 1821219 w 2133600"/>
              <a:gd name="connsiteY5263" fmla="*/ 2550391 h 4805680"/>
              <a:gd name="connsiteX5264" fmla="*/ 1822880 w 2133600"/>
              <a:gd name="connsiteY5264" fmla="*/ 2550391 h 4805680"/>
              <a:gd name="connsiteX5265" fmla="*/ 1819559 w 2133600"/>
              <a:gd name="connsiteY5265" fmla="*/ 2548560 h 4805680"/>
              <a:gd name="connsiteX5266" fmla="*/ 1829525 w 2133600"/>
              <a:gd name="connsiteY5266" fmla="*/ 2546728 h 4805680"/>
              <a:gd name="connsiteX5267" fmla="*/ 1836170 w 2133600"/>
              <a:gd name="connsiteY5267" fmla="*/ 2546728 h 4805680"/>
              <a:gd name="connsiteX5268" fmla="*/ 1846137 w 2133600"/>
              <a:gd name="connsiteY5268" fmla="*/ 2544896 h 4805680"/>
              <a:gd name="connsiteX5269" fmla="*/ 1856104 w 2133600"/>
              <a:gd name="connsiteY5269" fmla="*/ 2543064 h 4805680"/>
              <a:gd name="connsiteX5270" fmla="*/ 1849459 w 2133600"/>
              <a:gd name="connsiteY5270" fmla="*/ 2539401 h 4805680"/>
              <a:gd name="connsiteX5271" fmla="*/ 1836170 w 2133600"/>
              <a:gd name="connsiteY5271" fmla="*/ 2543064 h 4805680"/>
              <a:gd name="connsiteX5272" fmla="*/ 1839492 w 2133600"/>
              <a:gd name="connsiteY5272" fmla="*/ 2537570 h 4805680"/>
              <a:gd name="connsiteX5273" fmla="*/ 1842814 w 2133600"/>
              <a:gd name="connsiteY5273" fmla="*/ 2532075 h 4805680"/>
              <a:gd name="connsiteX5274" fmla="*/ 1849459 w 2133600"/>
              <a:gd name="connsiteY5274" fmla="*/ 2535738 h 4805680"/>
              <a:gd name="connsiteX5275" fmla="*/ 1836170 w 2133600"/>
              <a:gd name="connsiteY5275" fmla="*/ 2521084 h 4805680"/>
              <a:gd name="connsiteX5276" fmla="*/ 1842814 w 2133600"/>
              <a:gd name="connsiteY5276" fmla="*/ 2521084 h 4805680"/>
              <a:gd name="connsiteX5277" fmla="*/ 1839492 w 2133600"/>
              <a:gd name="connsiteY5277" fmla="*/ 2510095 h 4805680"/>
              <a:gd name="connsiteX5278" fmla="*/ 1842814 w 2133600"/>
              <a:gd name="connsiteY5278" fmla="*/ 2499105 h 4805680"/>
              <a:gd name="connsiteX5279" fmla="*/ 1842814 w 2133600"/>
              <a:gd name="connsiteY5279" fmla="*/ 2495442 h 4805680"/>
              <a:gd name="connsiteX5280" fmla="*/ 1849459 w 2133600"/>
              <a:gd name="connsiteY5280" fmla="*/ 2499105 h 4805680"/>
              <a:gd name="connsiteX5281" fmla="*/ 1842814 w 2133600"/>
              <a:gd name="connsiteY5281" fmla="*/ 2491779 h 4805680"/>
              <a:gd name="connsiteX5282" fmla="*/ 1849459 w 2133600"/>
              <a:gd name="connsiteY5282" fmla="*/ 2495442 h 4805680"/>
              <a:gd name="connsiteX5283" fmla="*/ 1846137 w 2133600"/>
              <a:gd name="connsiteY5283" fmla="*/ 2486284 h 4805680"/>
              <a:gd name="connsiteX5284" fmla="*/ 1829525 w 2133600"/>
              <a:gd name="connsiteY5284" fmla="*/ 2477125 h 4805680"/>
              <a:gd name="connsiteX5285" fmla="*/ 1856104 w 2133600"/>
              <a:gd name="connsiteY5285" fmla="*/ 2469799 h 4805680"/>
              <a:gd name="connsiteX5286" fmla="*/ 1856104 w 2133600"/>
              <a:gd name="connsiteY5286" fmla="*/ 2462473 h 4805680"/>
              <a:gd name="connsiteX5287" fmla="*/ 1849459 w 2133600"/>
              <a:gd name="connsiteY5287" fmla="*/ 2440494 h 4805680"/>
              <a:gd name="connsiteX5288" fmla="*/ 1856104 w 2133600"/>
              <a:gd name="connsiteY5288" fmla="*/ 2433167 h 4805680"/>
              <a:gd name="connsiteX5289" fmla="*/ 1869393 w 2133600"/>
              <a:gd name="connsiteY5289" fmla="*/ 2425840 h 4805680"/>
              <a:gd name="connsiteX5290" fmla="*/ 1869393 w 2133600"/>
              <a:gd name="connsiteY5290" fmla="*/ 2422177 h 4805680"/>
              <a:gd name="connsiteX5291" fmla="*/ 1862749 w 2133600"/>
              <a:gd name="connsiteY5291" fmla="*/ 2414851 h 4805680"/>
              <a:gd name="connsiteX5292" fmla="*/ 1856104 w 2133600"/>
              <a:gd name="connsiteY5292" fmla="*/ 2411188 h 4805680"/>
              <a:gd name="connsiteX5293" fmla="*/ 1856104 w 2133600"/>
              <a:gd name="connsiteY5293" fmla="*/ 2392872 h 4805680"/>
              <a:gd name="connsiteX5294" fmla="*/ 1856104 w 2133600"/>
              <a:gd name="connsiteY5294" fmla="*/ 2389209 h 4805680"/>
              <a:gd name="connsiteX5295" fmla="*/ 1856104 w 2133600"/>
              <a:gd name="connsiteY5295" fmla="*/ 2385545 h 4805680"/>
              <a:gd name="connsiteX5296" fmla="*/ 1862749 w 2133600"/>
              <a:gd name="connsiteY5296" fmla="*/ 2385545 h 4805680"/>
              <a:gd name="connsiteX5297" fmla="*/ 1862749 w 2133600"/>
              <a:gd name="connsiteY5297" fmla="*/ 2374555 h 4805680"/>
              <a:gd name="connsiteX5298" fmla="*/ 1869393 w 2133600"/>
              <a:gd name="connsiteY5298" fmla="*/ 2374555 h 4805680"/>
              <a:gd name="connsiteX5299" fmla="*/ 1862749 w 2133600"/>
              <a:gd name="connsiteY5299" fmla="*/ 2370892 h 4805680"/>
              <a:gd name="connsiteX5300" fmla="*/ 1866071 w 2133600"/>
              <a:gd name="connsiteY5300" fmla="*/ 2365397 h 4805680"/>
              <a:gd name="connsiteX5301" fmla="*/ 1869393 w 2133600"/>
              <a:gd name="connsiteY5301" fmla="*/ 2359902 h 4805680"/>
              <a:gd name="connsiteX5302" fmla="*/ 1879360 w 2133600"/>
              <a:gd name="connsiteY5302" fmla="*/ 2334260 h 4805680"/>
              <a:gd name="connsiteX5303" fmla="*/ 1895974 w 2133600"/>
              <a:gd name="connsiteY5303" fmla="*/ 2308617 h 4805680"/>
              <a:gd name="connsiteX5304" fmla="*/ 1895974 w 2133600"/>
              <a:gd name="connsiteY5304" fmla="*/ 2304954 h 4805680"/>
              <a:gd name="connsiteX5305" fmla="*/ 1889329 w 2133600"/>
              <a:gd name="connsiteY5305" fmla="*/ 2308617 h 4805680"/>
              <a:gd name="connsiteX5306" fmla="*/ 1886005 w 2133600"/>
              <a:gd name="connsiteY5306" fmla="*/ 2299459 h 4805680"/>
              <a:gd name="connsiteX5307" fmla="*/ 1882683 w 2133600"/>
              <a:gd name="connsiteY5307" fmla="*/ 2290301 h 4805680"/>
              <a:gd name="connsiteX5308" fmla="*/ 1876038 w 2133600"/>
              <a:gd name="connsiteY5308" fmla="*/ 2290301 h 4805680"/>
              <a:gd name="connsiteX5309" fmla="*/ 1876038 w 2133600"/>
              <a:gd name="connsiteY5309" fmla="*/ 2286638 h 4805680"/>
              <a:gd name="connsiteX5310" fmla="*/ 1876038 w 2133600"/>
              <a:gd name="connsiteY5310" fmla="*/ 2282975 h 4805680"/>
              <a:gd name="connsiteX5311" fmla="*/ 1876038 w 2133600"/>
              <a:gd name="connsiteY5311" fmla="*/ 2279312 h 4805680"/>
              <a:gd name="connsiteX5312" fmla="*/ 1876038 w 2133600"/>
              <a:gd name="connsiteY5312" fmla="*/ 2275647 h 4805680"/>
              <a:gd name="connsiteX5313" fmla="*/ 1872716 w 2133600"/>
              <a:gd name="connsiteY5313" fmla="*/ 2260995 h 4805680"/>
              <a:gd name="connsiteX5314" fmla="*/ 1869393 w 2133600"/>
              <a:gd name="connsiteY5314" fmla="*/ 2246342 h 4805680"/>
              <a:gd name="connsiteX5315" fmla="*/ 1876038 w 2133600"/>
              <a:gd name="connsiteY5315" fmla="*/ 2246342 h 4805680"/>
              <a:gd name="connsiteX5316" fmla="*/ 1882683 w 2133600"/>
              <a:gd name="connsiteY5316" fmla="*/ 2231689 h 4805680"/>
              <a:gd name="connsiteX5317" fmla="*/ 1889329 w 2133600"/>
              <a:gd name="connsiteY5317" fmla="*/ 2231689 h 4805680"/>
              <a:gd name="connsiteX5318" fmla="*/ 1889329 w 2133600"/>
              <a:gd name="connsiteY5318" fmla="*/ 2226194 h 4805680"/>
              <a:gd name="connsiteX5319" fmla="*/ 1895974 w 2133600"/>
              <a:gd name="connsiteY5319" fmla="*/ 2224363 h 4805680"/>
              <a:gd name="connsiteX5320" fmla="*/ 1895974 w 2133600"/>
              <a:gd name="connsiteY5320" fmla="*/ 2209710 h 4805680"/>
              <a:gd name="connsiteX5321" fmla="*/ 1882683 w 2133600"/>
              <a:gd name="connsiteY5321" fmla="*/ 2209710 h 4805680"/>
              <a:gd name="connsiteX5322" fmla="*/ 1889329 w 2133600"/>
              <a:gd name="connsiteY5322" fmla="*/ 2204215 h 4805680"/>
              <a:gd name="connsiteX5323" fmla="*/ 1895974 w 2133600"/>
              <a:gd name="connsiteY5323" fmla="*/ 2202383 h 4805680"/>
              <a:gd name="connsiteX5324" fmla="*/ 1895974 w 2133600"/>
              <a:gd name="connsiteY5324" fmla="*/ 2198720 h 4805680"/>
              <a:gd name="connsiteX5325" fmla="*/ 1889329 w 2133600"/>
              <a:gd name="connsiteY5325" fmla="*/ 2195057 h 4805680"/>
              <a:gd name="connsiteX5326" fmla="*/ 1895974 w 2133600"/>
              <a:gd name="connsiteY5326" fmla="*/ 2185899 h 4805680"/>
              <a:gd name="connsiteX5327" fmla="*/ 1890990 w 2133600"/>
              <a:gd name="connsiteY5327" fmla="*/ 2182694 h 4805680"/>
              <a:gd name="connsiteX5328" fmla="*/ 1889604 w 2133600"/>
              <a:gd name="connsiteY5328" fmla="*/ 2177732 h 4805680"/>
              <a:gd name="connsiteX5329" fmla="*/ 1890990 w 2133600"/>
              <a:gd name="connsiteY5329" fmla="*/ 2177198 h 4805680"/>
              <a:gd name="connsiteX5330" fmla="*/ 1889329 w 2133600"/>
              <a:gd name="connsiteY5330" fmla="*/ 2174909 h 4805680"/>
              <a:gd name="connsiteX5331" fmla="*/ 1895974 w 2133600"/>
              <a:gd name="connsiteY5331" fmla="*/ 2173077 h 4805680"/>
              <a:gd name="connsiteX5332" fmla="*/ 1895974 w 2133600"/>
              <a:gd name="connsiteY5332" fmla="*/ 2165751 h 4805680"/>
              <a:gd name="connsiteX5333" fmla="*/ 1889329 w 2133600"/>
              <a:gd name="connsiteY5333" fmla="*/ 2169414 h 4805680"/>
              <a:gd name="connsiteX5334" fmla="*/ 1882683 w 2133600"/>
              <a:gd name="connsiteY5334" fmla="*/ 2165751 h 4805680"/>
              <a:gd name="connsiteX5335" fmla="*/ 1892651 w 2133600"/>
              <a:gd name="connsiteY5335" fmla="*/ 2156593 h 4805680"/>
              <a:gd name="connsiteX5336" fmla="*/ 1895974 w 2133600"/>
              <a:gd name="connsiteY5336" fmla="*/ 2147435 h 4805680"/>
              <a:gd name="connsiteX5337" fmla="*/ 1902619 w 2133600"/>
              <a:gd name="connsiteY5337" fmla="*/ 2145603 h 4805680"/>
              <a:gd name="connsiteX5338" fmla="*/ 1909263 w 2133600"/>
              <a:gd name="connsiteY5338" fmla="*/ 2143772 h 4805680"/>
              <a:gd name="connsiteX5339" fmla="*/ 1909263 w 2133600"/>
              <a:gd name="connsiteY5339" fmla="*/ 2125455 h 4805680"/>
              <a:gd name="connsiteX5340" fmla="*/ 1909263 w 2133600"/>
              <a:gd name="connsiteY5340" fmla="*/ 2121792 h 4805680"/>
              <a:gd name="connsiteX5341" fmla="*/ 1912586 w 2133600"/>
              <a:gd name="connsiteY5341" fmla="*/ 2116297 h 4805680"/>
              <a:gd name="connsiteX5342" fmla="*/ 1915908 w 2133600"/>
              <a:gd name="connsiteY5342" fmla="*/ 2110802 h 4805680"/>
              <a:gd name="connsiteX5343" fmla="*/ 1902619 w 2133600"/>
              <a:gd name="connsiteY5343" fmla="*/ 2096150 h 4805680"/>
              <a:gd name="connsiteX5344" fmla="*/ 1912586 w 2133600"/>
              <a:gd name="connsiteY5344" fmla="*/ 2094318 h 4805680"/>
              <a:gd name="connsiteX5345" fmla="*/ 1915908 w 2133600"/>
              <a:gd name="connsiteY5345" fmla="*/ 2092486 h 4805680"/>
              <a:gd name="connsiteX5346" fmla="*/ 1922553 w 2133600"/>
              <a:gd name="connsiteY5346" fmla="*/ 2088823 h 4805680"/>
              <a:gd name="connsiteX5347" fmla="*/ 1912586 w 2133600"/>
              <a:gd name="connsiteY5347" fmla="*/ 2086992 h 4805680"/>
              <a:gd name="connsiteX5348" fmla="*/ 1909263 w 2133600"/>
              <a:gd name="connsiteY5348" fmla="*/ 2088823 h 4805680"/>
              <a:gd name="connsiteX5349" fmla="*/ 1909263 w 2133600"/>
              <a:gd name="connsiteY5349" fmla="*/ 2081496 h 4805680"/>
              <a:gd name="connsiteX5350" fmla="*/ 1922553 w 2133600"/>
              <a:gd name="connsiteY5350" fmla="*/ 2081496 h 4805680"/>
              <a:gd name="connsiteX5351" fmla="*/ 1922553 w 2133600"/>
              <a:gd name="connsiteY5351" fmla="*/ 2070506 h 4805680"/>
              <a:gd name="connsiteX5352" fmla="*/ 1915908 w 2133600"/>
              <a:gd name="connsiteY5352" fmla="*/ 2070506 h 4805680"/>
              <a:gd name="connsiteX5353" fmla="*/ 1902619 w 2133600"/>
              <a:gd name="connsiteY5353" fmla="*/ 2066843 h 4805680"/>
              <a:gd name="connsiteX5354" fmla="*/ 1902619 w 2133600"/>
              <a:gd name="connsiteY5354" fmla="*/ 2063180 h 4805680"/>
              <a:gd name="connsiteX5355" fmla="*/ 1899296 w 2133600"/>
              <a:gd name="connsiteY5355" fmla="*/ 2057685 h 4805680"/>
              <a:gd name="connsiteX5356" fmla="*/ 1895974 w 2133600"/>
              <a:gd name="connsiteY5356" fmla="*/ 2052191 h 4805680"/>
              <a:gd name="connsiteX5357" fmla="*/ 1902619 w 2133600"/>
              <a:gd name="connsiteY5357" fmla="*/ 2048527 h 4805680"/>
              <a:gd name="connsiteX5358" fmla="*/ 1905941 w 2133600"/>
              <a:gd name="connsiteY5358" fmla="*/ 2052191 h 4805680"/>
              <a:gd name="connsiteX5359" fmla="*/ 1909263 w 2133600"/>
              <a:gd name="connsiteY5359" fmla="*/ 2059517 h 4805680"/>
              <a:gd name="connsiteX5360" fmla="*/ 1922553 w 2133600"/>
              <a:gd name="connsiteY5360" fmla="*/ 2059517 h 4805680"/>
              <a:gd name="connsiteX5361" fmla="*/ 1915908 w 2133600"/>
              <a:gd name="connsiteY5361" fmla="*/ 2063180 h 4805680"/>
              <a:gd name="connsiteX5362" fmla="*/ 1929197 w 2133600"/>
              <a:gd name="connsiteY5362" fmla="*/ 2063180 h 4805680"/>
              <a:gd name="connsiteX5363" fmla="*/ 1929197 w 2133600"/>
              <a:gd name="connsiteY5363" fmla="*/ 2041201 h 4805680"/>
              <a:gd name="connsiteX5364" fmla="*/ 1922553 w 2133600"/>
              <a:gd name="connsiteY5364" fmla="*/ 2037537 h 4805680"/>
              <a:gd name="connsiteX5365" fmla="*/ 1929197 w 2133600"/>
              <a:gd name="connsiteY5365" fmla="*/ 2037537 h 4805680"/>
              <a:gd name="connsiteX5366" fmla="*/ 1922553 w 2133600"/>
              <a:gd name="connsiteY5366" fmla="*/ 2033874 h 4805680"/>
              <a:gd name="connsiteX5367" fmla="*/ 1922553 w 2133600"/>
              <a:gd name="connsiteY5367" fmla="*/ 2037537 h 4805680"/>
              <a:gd name="connsiteX5368" fmla="*/ 1919230 w 2133600"/>
              <a:gd name="connsiteY5368" fmla="*/ 2028379 h 4805680"/>
              <a:gd name="connsiteX5369" fmla="*/ 1915908 w 2133600"/>
              <a:gd name="connsiteY5369" fmla="*/ 2026547 h 4805680"/>
              <a:gd name="connsiteX5370" fmla="*/ 1919230 w 2133600"/>
              <a:gd name="connsiteY5370" fmla="*/ 2017390 h 4805680"/>
              <a:gd name="connsiteX5371" fmla="*/ 1915908 w 2133600"/>
              <a:gd name="connsiteY5371" fmla="*/ 2011895 h 4805680"/>
              <a:gd name="connsiteX5372" fmla="*/ 1929197 w 2133600"/>
              <a:gd name="connsiteY5372" fmla="*/ 2006400 h 4805680"/>
              <a:gd name="connsiteX5373" fmla="*/ 1935842 w 2133600"/>
              <a:gd name="connsiteY5373" fmla="*/ 2000905 h 4805680"/>
              <a:gd name="connsiteX5374" fmla="*/ 1925875 w 2133600"/>
              <a:gd name="connsiteY5374" fmla="*/ 2000905 h 4805680"/>
              <a:gd name="connsiteX5375" fmla="*/ 1915908 w 2133600"/>
              <a:gd name="connsiteY5375" fmla="*/ 1997242 h 4805680"/>
              <a:gd name="connsiteX5376" fmla="*/ 1915908 w 2133600"/>
              <a:gd name="connsiteY5376" fmla="*/ 1993578 h 4805680"/>
              <a:gd name="connsiteX5377" fmla="*/ 1929197 w 2133600"/>
              <a:gd name="connsiteY5377" fmla="*/ 1982589 h 4805680"/>
              <a:gd name="connsiteX5378" fmla="*/ 1935842 w 2133600"/>
              <a:gd name="connsiteY5378" fmla="*/ 1982589 h 4805680"/>
              <a:gd name="connsiteX5379" fmla="*/ 1925875 w 2133600"/>
              <a:gd name="connsiteY5379" fmla="*/ 1980757 h 4805680"/>
              <a:gd name="connsiteX5380" fmla="*/ 1922553 w 2133600"/>
              <a:gd name="connsiteY5380" fmla="*/ 1975262 h 4805680"/>
              <a:gd name="connsiteX5381" fmla="*/ 1929197 w 2133600"/>
              <a:gd name="connsiteY5381" fmla="*/ 1975262 h 4805680"/>
              <a:gd name="connsiteX5382" fmla="*/ 1929197 w 2133600"/>
              <a:gd name="connsiteY5382" fmla="*/ 1974216 h 4805680"/>
              <a:gd name="connsiteX5383" fmla="*/ 1931689 w 2133600"/>
              <a:gd name="connsiteY5383" fmla="*/ 1974804 h 4805680"/>
              <a:gd name="connsiteX5384" fmla="*/ 1942487 w 2133600"/>
              <a:gd name="connsiteY5384" fmla="*/ 1975262 h 4805680"/>
              <a:gd name="connsiteX5385" fmla="*/ 1949131 w 2133600"/>
              <a:gd name="connsiteY5385" fmla="*/ 1967936 h 4805680"/>
              <a:gd name="connsiteX5386" fmla="*/ 1929197 w 2133600"/>
              <a:gd name="connsiteY5386" fmla="*/ 1967936 h 4805680"/>
              <a:gd name="connsiteX5387" fmla="*/ 1929197 w 2133600"/>
              <a:gd name="connsiteY5387" fmla="*/ 1964273 h 4805680"/>
              <a:gd name="connsiteX5388" fmla="*/ 1935842 w 2133600"/>
              <a:gd name="connsiteY5388" fmla="*/ 1960610 h 4805680"/>
              <a:gd name="connsiteX5389" fmla="*/ 1935842 w 2133600"/>
              <a:gd name="connsiteY5389" fmla="*/ 1949620 h 4805680"/>
              <a:gd name="connsiteX5390" fmla="*/ 1942487 w 2133600"/>
              <a:gd name="connsiteY5390" fmla="*/ 1949620 h 4805680"/>
              <a:gd name="connsiteX5391" fmla="*/ 1949131 w 2133600"/>
              <a:gd name="connsiteY5391" fmla="*/ 1953283 h 4805680"/>
              <a:gd name="connsiteX5392" fmla="*/ 1955776 w 2133600"/>
              <a:gd name="connsiteY5392" fmla="*/ 1949620 h 4805680"/>
              <a:gd name="connsiteX5393" fmla="*/ 1955776 w 2133600"/>
              <a:gd name="connsiteY5393" fmla="*/ 1945957 h 4805680"/>
              <a:gd name="connsiteX5394" fmla="*/ 1942487 w 2133600"/>
              <a:gd name="connsiteY5394" fmla="*/ 1945957 h 4805680"/>
              <a:gd name="connsiteX5395" fmla="*/ 1942487 w 2133600"/>
              <a:gd name="connsiteY5395" fmla="*/ 1942294 h 4805680"/>
              <a:gd name="connsiteX5396" fmla="*/ 1955776 w 2133600"/>
              <a:gd name="connsiteY5396" fmla="*/ 1920314 h 4805680"/>
              <a:gd name="connsiteX5397" fmla="*/ 1962421 w 2133600"/>
              <a:gd name="connsiteY5397" fmla="*/ 1901998 h 4805680"/>
              <a:gd name="connsiteX5398" fmla="*/ 1969066 w 2133600"/>
              <a:gd name="connsiteY5398" fmla="*/ 1898335 h 4805680"/>
              <a:gd name="connsiteX5399" fmla="*/ 1975710 w 2133600"/>
              <a:gd name="connsiteY5399" fmla="*/ 1876355 h 4805680"/>
              <a:gd name="connsiteX5400" fmla="*/ 1982357 w 2133600"/>
              <a:gd name="connsiteY5400" fmla="*/ 1858039 h 4805680"/>
              <a:gd name="connsiteX5401" fmla="*/ 1989002 w 2133600"/>
              <a:gd name="connsiteY5401" fmla="*/ 1832396 h 4805680"/>
              <a:gd name="connsiteX5402" fmla="*/ 1995646 w 2133600"/>
              <a:gd name="connsiteY5402" fmla="*/ 1821406 h 4805680"/>
              <a:gd name="connsiteX5403" fmla="*/ 1995646 w 2133600"/>
              <a:gd name="connsiteY5403" fmla="*/ 1817743 h 4805680"/>
              <a:gd name="connsiteX5404" fmla="*/ 1995646 w 2133600"/>
              <a:gd name="connsiteY5404" fmla="*/ 1814080 h 4805680"/>
              <a:gd name="connsiteX5405" fmla="*/ 1995646 w 2133600"/>
              <a:gd name="connsiteY5405" fmla="*/ 1803091 h 4805680"/>
              <a:gd name="connsiteX5406" fmla="*/ 2012258 w 2133600"/>
              <a:gd name="connsiteY5406" fmla="*/ 1773784 h 4805680"/>
              <a:gd name="connsiteX5407" fmla="*/ 2028870 w 2133600"/>
              <a:gd name="connsiteY5407" fmla="*/ 1740815 h 4805680"/>
              <a:gd name="connsiteX5408" fmla="*/ 2035514 w 2133600"/>
              <a:gd name="connsiteY5408" fmla="*/ 1718836 h 4805680"/>
              <a:gd name="connsiteX5409" fmla="*/ 2035514 w 2133600"/>
              <a:gd name="connsiteY5409" fmla="*/ 1700520 h 4805680"/>
              <a:gd name="connsiteX5410" fmla="*/ 2042159 w 2133600"/>
              <a:gd name="connsiteY5410" fmla="*/ 1682203 h 4805680"/>
              <a:gd name="connsiteX5411" fmla="*/ 2042159 w 2133600"/>
              <a:gd name="connsiteY5411" fmla="*/ 1678540 h 4805680"/>
              <a:gd name="connsiteX5412" fmla="*/ 2032192 w 2133600"/>
              <a:gd name="connsiteY5412" fmla="*/ 1682203 h 4805680"/>
              <a:gd name="connsiteX5413" fmla="*/ 2028870 w 2133600"/>
              <a:gd name="connsiteY5413" fmla="*/ 1685867 h 4805680"/>
              <a:gd name="connsiteX5414" fmla="*/ 2015580 w 2133600"/>
              <a:gd name="connsiteY5414" fmla="*/ 1700520 h 4805680"/>
              <a:gd name="connsiteX5415" fmla="*/ 2008936 w 2133600"/>
              <a:gd name="connsiteY5415" fmla="*/ 1700520 h 4805680"/>
              <a:gd name="connsiteX5416" fmla="*/ 2008936 w 2133600"/>
              <a:gd name="connsiteY5416" fmla="*/ 1704183 h 4805680"/>
              <a:gd name="connsiteX5417" fmla="*/ 2002291 w 2133600"/>
              <a:gd name="connsiteY5417" fmla="*/ 1704183 h 4805680"/>
              <a:gd name="connsiteX5418" fmla="*/ 2002291 w 2133600"/>
              <a:gd name="connsiteY5418" fmla="*/ 1711510 h 4805680"/>
              <a:gd name="connsiteX5419" fmla="*/ 1989002 w 2133600"/>
              <a:gd name="connsiteY5419" fmla="*/ 1729826 h 4805680"/>
              <a:gd name="connsiteX5420" fmla="*/ 1982357 w 2133600"/>
              <a:gd name="connsiteY5420" fmla="*/ 1722499 h 4805680"/>
              <a:gd name="connsiteX5421" fmla="*/ 1982357 w 2133600"/>
              <a:gd name="connsiteY5421" fmla="*/ 1715173 h 4805680"/>
              <a:gd name="connsiteX5422" fmla="*/ 1975710 w 2133600"/>
              <a:gd name="connsiteY5422" fmla="*/ 1722499 h 4805680"/>
              <a:gd name="connsiteX5423" fmla="*/ 1979033 w 2133600"/>
              <a:gd name="connsiteY5423" fmla="*/ 1709678 h 4805680"/>
              <a:gd name="connsiteX5424" fmla="*/ 1981027 w 2133600"/>
              <a:gd name="connsiteY5424" fmla="*/ 1704183 h 4805680"/>
              <a:gd name="connsiteX5425" fmla="*/ 1982357 w 2133600"/>
              <a:gd name="connsiteY5425" fmla="*/ 1704183 h 4805680"/>
              <a:gd name="connsiteX5426" fmla="*/ 1982357 w 2133600"/>
              <a:gd name="connsiteY5426" fmla="*/ 1700520 h 4805680"/>
              <a:gd name="connsiteX5427" fmla="*/ 1981027 w 2133600"/>
              <a:gd name="connsiteY5427" fmla="*/ 1704183 h 4805680"/>
              <a:gd name="connsiteX5428" fmla="*/ 1975710 w 2133600"/>
              <a:gd name="connsiteY5428" fmla="*/ 1704183 h 4805680"/>
              <a:gd name="connsiteX5429" fmla="*/ 1982357 w 2133600"/>
              <a:gd name="connsiteY5429" fmla="*/ 1685867 h 4805680"/>
              <a:gd name="connsiteX5430" fmla="*/ 1969066 w 2133600"/>
              <a:gd name="connsiteY5430" fmla="*/ 1704183 h 4805680"/>
              <a:gd name="connsiteX5431" fmla="*/ 1969066 w 2133600"/>
              <a:gd name="connsiteY5431" fmla="*/ 1707847 h 4805680"/>
              <a:gd name="connsiteX5432" fmla="*/ 1975710 w 2133600"/>
              <a:gd name="connsiteY5432" fmla="*/ 1707847 h 4805680"/>
              <a:gd name="connsiteX5433" fmla="*/ 1975710 w 2133600"/>
              <a:gd name="connsiteY5433" fmla="*/ 1711510 h 4805680"/>
              <a:gd name="connsiteX5434" fmla="*/ 1969066 w 2133600"/>
              <a:gd name="connsiteY5434" fmla="*/ 1715173 h 4805680"/>
              <a:gd name="connsiteX5435" fmla="*/ 1969066 w 2133600"/>
              <a:gd name="connsiteY5435" fmla="*/ 1711510 h 4805680"/>
              <a:gd name="connsiteX5436" fmla="*/ 1962421 w 2133600"/>
              <a:gd name="connsiteY5436" fmla="*/ 1711510 h 4805680"/>
              <a:gd name="connsiteX5437" fmla="*/ 1962421 w 2133600"/>
              <a:gd name="connsiteY5437" fmla="*/ 1715173 h 4805680"/>
              <a:gd name="connsiteX5438" fmla="*/ 1962421 w 2133600"/>
              <a:gd name="connsiteY5438" fmla="*/ 1718836 h 4805680"/>
              <a:gd name="connsiteX5439" fmla="*/ 1955776 w 2133600"/>
              <a:gd name="connsiteY5439" fmla="*/ 1718836 h 4805680"/>
              <a:gd name="connsiteX5440" fmla="*/ 1955776 w 2133600"/>
              <a:gd name="connsiteY5440" fmla="*/ 1722499 h 4805680"/>
              <a:gd name="connsiteX5441" fmla="*/ 1955776 w 2133600"/>
              <a:gd name="connsiteY5441" fmla="*/ 1726162 h 4805680"/>
              <a:gd name="connsiteX5442" fmla="*/ 1955776 w 2133600"/>
              <a:gd name="connsiteY5442" fmla="*/ 1729826 h 4805680"/>
              <a:gd name="connsiteX5443" fmla="*/ 1949131 w 2133600"/>
              <a:gd name="connsiteY5443" fmla="*/ 1729826 h 4805680"/>
              <a:gd name="connsiteX5444" fmla="*/ 1949131 w 2133600"/>
              <a:gd name="connsiteY5444" fmla="*/ 1733488 h 4805680"/>
              <a:gd name="connsiteX5445" fmla="*/ 1949131 w 2133600"/>
              <a:gd name="connsiteY5445" fmla="*/ 1737152 h 4805680"/>
              <a:gd name="connsiteX5446" fmla="*/ 1949131 w 2133600"/>
              <a:gd name="connsiteY5446" fmla="*/ 1740815 h 4805680"/>
              <a:gd name="connsiteX5447" fmla="*/ 1942487 w 2133600"/>
              <a:gd name="connsiteY5447" fmla="*/ 1740815 h 4805680"/>
              <a:gd name="connsiteX5448" fmla="*/ 1942487 w 2133600"/>
              <a:gd name="connsiteY5448" fmla="*/ 1744479 h 4805680"/>
              <a:gd name="connsiteX5449" fmla="*/ 1942487 w 2133600"/>
              <a:gd name="connsiteY5449" fmla="*/ 1751805 h 4805680"/>
              <a:gd name="connsiteX5450" fmla="*/ 1935842 w 2133600"/>
              <a:gd name="connsiteY5450" fmla="*/ 1751805 h 4805680"/>
              <a:gd name="connsiteX5451" fmla="*/ 1935842 w 2133600"/>
              <a:gd name="connsiteY5451" fmla="*/ 1755468 h 4805680"/>
              <a:gd name="connsiteX5452" fmla="*/ 1935842 w 2133600"/>
              <a:gd name="connsiteY5452" fmla="*/ 1759132 h 4805680"/>
              <a:gd name="connsiteX5453" fmla="*/ 1935842 w 2133600"/>
              <a:gd name="connsiteY5453" fmla="*/ 1762795 h 4805680"/>
              <a:gd name="connsiteX5454" fmla="*/ 1930859 w 2133600"/>
              <a:gd name="connsiteY5454" fmla="*/ 1765542 h 4805680"/>
              <a:gd name="connsiteX5455" fmla="*/ 1930352 w 2133600"/>
              <a:gd name="connsiteY5455" fmla="*/ 1764706 h 4805680"/>
              <a:gd name="connsiteX5456" fmla="*/ 1930405 w 2133600"/>
              <a:gd name="connsiteY5456" fmla="*/ 1764571 h 4805680"/>
              <a:gd name="connsiteX5457" fmla="*/ 1934181 w 2133600"/>
              <a:gd name="connsiteY5457" fmla="*/ 1758674 h 4805680"/>
              <a:gd name="connsiteX5458" fmla="*/ 1935613 w 2133600"/>
              <a:gd name="connsiteY5458" fmla="*/ 1751173 h 4805680"/>
              <a:gd name="connsiteX5459" fmla="*/ 1942487 w 2133600"/>
              <a:gd name="connsiteY5459" fmla="*/ 1733488 h 4805680"/>
              <a:gd name="connsiteX5460" fmla="*/ 1935842 w 2133600"/>
              <a:gd name="connsiteY5460" fmla="*/ 1749973 h 4805680"/>
              <a:gd name="connsiteX5461" fmla="*/ 1935613 w 2133600"/>
              <a:gd name="connsiteY5461" fmla="*/ 1751173 h 4805680"/>
              <a:gd name="connsiteX5462" fmla="*/ 1932520 w 2133600"/>
              <a:gd name="connsiteY5462" fmla="*/ 1759132 h 4805680"/>
              <a:gd name="connsiteX5463" fmla="*/ 1930405 w 2133600"/>
              <a:gd name="connsiteY5463" fmla="*/ 1764571 h 4805680"/>
              <a:gd name="connsiteX5464" fmla="*/ 1930336 w 2133600"/>
              <a:gd name="connsiteY5464" fmla="*/ 1764679 h 4805680"/>
              <a:gd name="connsiteX5465" fmla="*/ 1929197 w 2133600"/>
              <a:gd name="connsiteY5465" fmla="*/ 1762795 h 4805680"/>
              <a:gd name="connsiteX5466" fmla="*/ 1929197 w 2133600"/>
              <a:gd name="connsiteY5466" fmla="*/ 1766458 h 4805680"/>
              <a:gd name="connsiteX5467" fmla="*/ 1929671 w 2133600"/>
              <a:gd name="connsiteY5467" fmla="*/ 1766458 h 4805680"/>
              <a:gd name="connsiteX5468" fmla="*/ 1922553 w 2133600"/>
              <a:gd name="connsiteY5468" fmla="*/ 1784774 h 4805680"/>
              <a:gd name="connsiteX5469" fmla="*/ 1915908 w 2133600"/>
              <a:gd name="connsiteY5469" fmla="*/ 1788438 h 4805680"/>
              <a:gd name="connsiteX5470" fmla="*/ 1912586 w 2133600"/>
              <a:gd name="connsiteY5470" fmla="*/ 1797596 h 4805680"/>
              <a:gd name="connsiteX5471" fmla="*/ 1909263 w 2133600"/>
              <a:gd name="connsiteY5471" fmla="*/ 1806754 h 4805680"/>
              <a:gd name="connsiteX5472" fmla="*/ 1905941 w 2133600"/>
              <a:gd name="connsiteY5472" fmla="*/ 1815912 h 4805680"/>
              <a:gd name="connsiteX5473" fmla="*/ 1902619 w 2133600"/>
              <a:gd name="connsiteY5473" fmla="*/ 1821406 h 4805680"/>
              <a:gd name="connsiteX5474" fmla="*/ 1902619 w 2133600"/>
              <a:gd name="connsiteY5474" fmla="*/ 1825070 h 4805680"/>
              <a:gd name="connsiteX5475" fmla="*/ 1902619 w 2133600"/>
              <a:gd name="connsiteY5475" fmla="*/ 1828733 h 4805680"/>
              <a:gd name="connsiteX5476" fmla="*/ 1895974 w 2133600"/>
              <a:gd name="connsiteY5476" fmla="*/ 1832396 h 4805680"/>
              <a:gd name="connsiteX5477" fmla="*/ 1895974 w 2133600"/>
              <a:gd name="connsiteY5477" fmla="*/ 1836060 h 4805680"/>
              <a:gd name="connsiteX5478" fmla="*/ 1895974 w 2133600"/>
              <a:gd name="connsiteY5478" fmla="*/ 1839723 h 4805680"/>
              <a:gd name="connsiteX5479" fmla="*/ 1895974 w 2133600"/>
              <a:gd name="connsiteY5479" fmla="*/ 1843386 h 4805680"/>
              <a:gd name="connsiteX5480" fmla="*/ 1889329 w 2133600"/>
              <a:gd name="connsiteY5480" fmla="*/ 1847050 h 4805680"/>
              <a:gd name="connsiteX5481" fmla="*/ 1889329 w 2133600"/>
              <a:gd name="connsiteY5481" fmla="*/ 1850713 h 4805680"/>
              <a:gd name="connsiteX5482" fmla="*/ 1889329 w 2133600"/>
              <a:gd name="connsiteY5482" fmla="*/ 1854376 h 4805680"/>
              <a:gd name="connsiteX5483" fmla="*/ 1885424 w 2133600"/>
              <a:gd name="connsiteY5483" fmla="*/ 1858680 h 4805680"/>
              <a:gd name="connsiteX5484" fmla="*/ 1884282 w 2133600"/>
              <a:gd name="connsiteY5484" fmla="*/ 1855531 h 4805680"/>
              <a:gd name="connsiteX5485" fmla="*/ 1892651 w 2133600"/>
              <a:gd name="connsiteY5485" fmla="*/ 1823238 h 4805680"/>
              <a:gd name="connsiteX5486" fmla="*/ 1909263 w 2133600"/>
              <a:gd name="connsiteY5486" fmla="*/ 1784774 h 4805680"/>
              <a:gd name="connsiteX5487" fmla="*/ 1909263 w 2133600"/>
              <a:gd name="connsiteY5487" fmla="*/ 1781111 h 4805680"/>
              <a:gd name="connsiteX5488" fmla="*/ 1915908 w 2133600"/>
              <a:gd name="connsiteY5488" fmla="*/ 1773784 h 4805680"/>
              <a:gd name="connsiteX5489" fmla="*/ 1925875 w 2133600"/>
              <a:gd name="connsiteY5489" fmla="*/ 1744479 h 4805680"/>
              <a:gd name="connsiteX5490" fmla="*/ 1942487 w 2133600"/>
              <a:gd name="connsiteY5490" fmla="*/ 1711510 h 4805680"/>
              <a:gd name="connsiteX5491" fmla="*/ 1942487 w 2133600"/>
              <a:gd name="connsiteY5491" fmla="*/ 1707847 h 4805680"/>
              <a:gd name="connsiteX5492" fmla="*/ 1942487 w 2133600"/>
              <a:gd name="connsiteY5492" fmla="*/ 1700520 h 4805680"/>
              <a:gd name="connsiteX5493" fmla="*/ 1942487 w 2133600"/>
              <a:gd name="connsiteY5493" fmla="*/ 1696856 h 4805680"/>
              <a:gd name="connsiteX5494" fmla="*/ 1949131 w 2133600"/>
              <a:gd name="connsiteY5494" fmla="*/ 1689530 h 4805680"/>
              <a:gd name="connsiteX5495" fmla="*/ 1949131 w 2133600"/>
              <a:gd name="connsiteY5495" fmla="*/ 1685867 h 4805680"/>
              <a:gd name="connsiteX5496" fmla="*/ 1955776 w 2133600"/>
              <a:gd name="connsiteY5496" fmla="*/ 1682203 h 4805680"/>
              <a:gd name="connsiteX5497" fmla="*/ 1952454 w 2133600"/>
              <a:gd name="connsiteY5497" fmla="*/ 1680372 h 4805680"/>
              <a:gd name="connsiteX5498" fmla="*/ 1949131 w 2133600"/>
              <a:gd name="connsiteY5498" fmla="*/ 1678540 h 4805680"/>
              <a:gd name="connsiteX5499" fmla="*/ 1955776 w 2133600"/>
              <a:gd name="connsiteY5499" fmla="*/ 1678540 h 4805680"/>
              <a:gd name="connsiteX5500" fmla="*/ 1955776 w 2133600"/>
              <a:gd name="connsiteY5500" fmla="*/ 1674877 h 4805680"/>
              <a:gd name="connsiteX5501" fmla="*/ 1949131 w 2133600"/>
              <a:gd name="connsiteY5501" fmla="*/ 1678540 h 4805680"/>
              <a:gd name="connsiteX5502" fmla="*/ 1949131 w 2133600"/>
              <a:gd name="connsiteY5502" fmla="*/ 1682203 h 4805680"/>
              <a:gd name="connsiteX5503" fmla="*/ 1942487 w 2133600"/>
              <a:gd name="connsiteY5503" fmla="*/ 1682203 h 4805680"/>
              <a:gd name="connsiteX5504" fmla="*/ 1942487 w 2133600"/>
              <a:gd name="connsiteY5504" fmla="*/ 1685867 h 4805680"/>
              <a:gd name="connsiteX5505" fmla="*/ 1935842 w 2133600"/>
              <a:gd name="connsiteY5505" fmla="*/ 1689530 h 4805680"/>
              <a:gd name="connsiteX5506" fmla="*/ 1935842 w 2133600"/>
              <a:gd name="connsiteY5506" fmla="*/ 1696856 h 4805680"/>
              <a:gd name="connsiteX5507" fmla="*/ 1935842 w 2133600"/>
              <a:gd name="connsiteY5507" fmla="*/ 1700520 h 4805680"/>
              <a:gd name="connsiteX5508" fmla="*/ 1929197 w 2133600"/>
              <a:gd name="connsiteY5508" fmla="*/ 1700520 h 4805680"/>
              <a:gd name="connsiteX5509" fmla="*/ 1929197 w 2133600"/>
              <a:gd name="connsiteY5509" fmla="*/ 1704183 h 4805680"/>
              <a:gd name="connsiteX5510" fmla="*/ 1929197 w 2133600"/>
              <a:gd name="connsiteY5510" fmla="*/ 1707847 h 4805680"/>
              <a:gd name="connsiteX5511" fmla="*/ 1925875 w 2133600"/>
              <a:gd name="connsiteY5511" fmla="*/ 1709678 h 4805680"/>
              <a:gd name="connsiteX5512" fmla="*/ 1922553 w 2133600"/>
              <a:gd name="connsiteY5512" fmla="*/ 1711510 h 4805680"/>
              <a:gd name="connsiteX5513" fmla="*/ 1922553 w 2133600"/>
              <a:gd name="connsiteY5513" fmla="*/ 1718836 h 4805680"/>
              <a:gd name="connsiteX5514" fmla="*/ 1915908 w 2133600"/>
              <a:gd name="connsiteY5514" fmla="*/ 1722499 h 4805680"/>
              <a:gd name="connsiteX5515" fmla="*/ 1915908 w 2133600"/>
              <a:gd name="connsiteY5515" fmla="*/ 1726162 h 4805680"/>
              <a:gd name="connsiteX5516" fmla="*/ 1915908 w 2133600"/>
              <a:gd name="connsiteY5516" fmla="*/ 1729826 h 4805680"/>
              <a:gd name="connsiteX5517" fmla="*/ 1909263 w 2133600"/>
              <a:gd name="connsiteY5517" fmla="*/ 1733488 h 4805680"/>
              <a:gd name="connsiteX5518" fmla="*/ 1909263 w 2133600"/>
              <a:gd name="connsiteY5518" fmla="*/ 1737152 h 4805680"/>
              <a:gd name="connsiteX5519" fmla="*/ 1909263 w 2133600"/>
              <a:gd name="connsiteY5519" fmla="*/ 1740815 h 4805680"/>
              <a:gd name="connsiteX5520" fmla="*/ 1909263 w 2133600"/>
              <a:gd name="connsiteY5520" fmla="*/ 1744479 h 4805680"/>
              <a:gd name="connsiteX5521" fmla="*/ 1902619 w 2133600"/>
              <a:gd name="connsiteY5521" fmla="*/ 1740815 h 4805680"/>
              <a:gd name="connsiteX5522" fmla="*/ 1902619 w 2133600"/>
              <a:gd name="connsiteY5522" fmla="*/ 1744479 h 4805680"/>
              <a:gd name="connsiteX5523" fmla="*/ 1902619 w 2133600"/>
              <a:gd name="connsiteY5523" fmla="*/ 1748142 h 4805680"/>
              <a:gd name="connsiteX5524" fmla="*/ 1902619 w 2133600"/>
              <a:gd name="connsiteY5524" fmla="*/ 1751805 h 4805680"/>
              <a:gd name="connsiteX5525" fmla="*/ 1895974 w 2133600"/>
              <a:gd name="connsiteY5525" fmla="*/ 1755468 h 4805680"/>
              <a:gd name="connsiteX5526" fmla="*/ 1895974 w 2133600"/>
              <a:gd name="connsiteY5526" fmla="*/ 1751805 h 4805680"/>
              <a:gd name="connsiteX5527" fmla="*/ 1895738 w 2133600"/>
              <a:gd name="connsiteY5527" fmla="*/ 1751286 h 4805680"/>
              <a:gd name="connsiteX5528" fmla="*/ 1897635 w 2133600"/>
              <a:gd name="connsiteY5528" fmla="*/ 1749926 h 4805680"/>
              <a:gd name="connsiteX5529" fmla="*/ 1895974 w 2133600"/>
              <a:gd name="connsiteY5529" fmla="*/ 1746721 h 4805680"/>
              <a:gd name="connsiteX5530" fmla="*/ 1892719 w 2133600"/>
              <a:gd name="connsiteY5530" fmla="*/ 1744628 h 4805680"/>
              <a:gd name="connsiteX5531" fmla="*/ 1889912 w 2133600"/>
              <a:gd name="connsiteY5531" fmla="*/ 1738436 h 4805680"/>
              <a:gd name="connsiteX5532" fmla="*/ 1890990 w 2133600"/>
              <a:gd name="connsiteY5532" fmla="*/ 1738020 h 4805680"/>
              <a:gd name="connsiteX5533" fmla="*/ 1889902 w 2133600"/>
              <a:gd name="connsiteY5533" fmla="*/ 1736520 h 4805680"/>
              <a:gd name="connsiteX5534" fmla="*/ 1892085 w 2133600"/>
              <a:gd name="connsiteY5534" fmla="*/ 1734113 h 4805680"/>
              <a:gd name="connsiteX5535" fmla="*/ 1895974 w 2133600"/>
              <a:gd name="connsiteY5535" fmla="*/ 1733899 h 4805680"/>
              <a:gd name="connsiteX5536" fmla="*/ 1895974 w 2133600"/>
              <a:gd name="connsiteY5536" fmla="*/ 1729826 h 4805680"/>
              <a:gd name="connsiteX5537" fmla="*/ 1895974 w 2133600"/>
              <a:gd name="connsiteY5537" fmla="*/ 1726573 h 4805680"/>
              <a:gd name="connsiteX5538" fmla="*/ 1891015 w 2133600"/>
              <a:gd name="connsiteY5538" fmla="*/ 1729306 h 4805680"/>
              <a:gd name="connsiteX5539" fmla="*/ 1895974 w 2133600"/>
              <a:gd name="connsiteY5539" fmla="*/ 1717004 h 4805680"/>
              <a:gd name="connsiteX5540" fmla="*/ 1896328 w 2133600"/>
              <a:gd name="connsiteY5540" fmla="*/ 1716125 h 4805680"/>
              <a:gd name="connsiteX5541" fmla="*/ 1901788 w 2133600"/>
              <a:gd name="connsiteY5541" fmla="*/ 1714209 h 4805680"/>
              <a:gd name="connsiteX5542" fmla="*/ 1898470 w 2133600"/>
              <a:gd name="connsiteY5542" fmla="*/ 1710812 h 4805680"/>
              <a:gd name="connsiteX5543" fmla="*/ 1899941 w 2133600"/>
              <a:gd name="connsiteY5543" fmla="*/ 1707163 h 4805680"/>
              <a:gd name="connsiteX5544" fmla="*/ 1902619 w 2133600"/>
              <a:gd name="connsiteY5544" fmla="*/ 1706425 h 4805680"/>
              <a:gd name="connsiteX5545" fmla="*/ 1909263 w 2133600"/>
              <a:gd name="connsiteY5545" fmla="*/ 1704594 h 4805680"/>
              <a:gd name="connsiteX5546" fmla="*/ 1909263 w 2133600"/>
              <a:gd name="connsiteY5546" fmla="*/ 1689530 h 4805680"/>
              <a:gd name="connsiteX5547" fmla="*/ 1909263 w 2133600"/>
              <a:gd name="connsiteY5547" fmla="*/ 1686277 h 4805680"/>
              <a:gd name="connsiteX5548" fmla="*/ 1909263 w 2133600"/>
              <a:gd name="connsiteY5548" fmla="*/ 1682614 h 4805680"/>
              <a:gd name="connsiteX5549" fmla="*/ 1912586 w 2133600"/>
              <a:gd name="connsiteY5549" fmla="*/ 1677119 h 4805680"/>
              <a:gd name="connsiteX5550" fmla="*/ 1915908 w 2133600"/>
              <a:gd name="connsiteY5550" fmla="*/ 1671624 h 4805680"/>
              <a:gd name="connsiteX5551" fmla="*/ 1909861 w 2133600"/>
              <a:gd name="connsiteY5551" fmla="*/ 1664956 h 4805680"/>
              <a:gd name="connsiteX5552" fmla="*/ 1910661 w 2133600"/>
              <a:gd name="connsiteY5552" fmla="*/ 1656569 h 4805680"/>
              <a:gd name="connsiteX5553" fmla="*/ 1911755 w 2133600"/>
              <a:gd name="connsiteY5553" fmla="*/ 1656514 h 4805680"/>
              <a:gd name="connsiteX5554" fmla="*/ 1912586 w 2133600"/>
              <a:gd name="connsiteY5554" fmla="*/ 1655140 h 4805680"/>
              <a:gd name="connsiteX5555" fmla="*/ 1915908 w 2133600"/>
              <a:gd name="connsiteY5555" fmla="*/ 1653308 h 4805680"/>
              <a:gd name="connsiteX5556" fmla="*/ 1922553 w 2133600"/>
              <a:gd name="connsiteY5556" fmla="*/ 1649645 h 4805680"/>
              <a:gd name="connsiteX5557" fmla="*/ 1912586 w 2133600"/>
              <a:gd name="connsiteY5557" fmla="*/ 1647814 h 4805680"/>
              <a:gd name="connsiteX5558" fmla="*/ 1911437 w 2133600"/>
              <a:gd name="connsiteY5558" fmla="*/ 1648447 h 4805680"/>
              <a:gd name="connsiteX5559" fmla="*/ 1912022 w 2133600"/>
              <a:gd name="connsiteY5559" fmla="*/ 1642318 h 4805680"/>
              <a:gd name="connsiteX5560" fmla="*/ 1922553 w 2133600"/>
              <a:gd name="connsiteY5560" fmla="*/ 1642318 h 4805680"/>
              <a:gd name="connsiteX5561" fmla="*/ 1922553 w 2133600"/>
              <a:gd name="connsiteY5561" fmla="*/ 1631328 h 4805680"/>
              <a:gd name="connsiteX5562" fmla="*/ 1915908 w 2133600"/>
              <a:gd name="connsiteY5562" fmla="*/ 1631328 h 4805680"/>
              <a:gd name="connsiteX5563" fmla="*/ 1911997 w 2133600"/>
              <a:gd name="connsiteY5563" fmla="*/ 1630251 h 4805680"/>
              <a:gd name="connsiteX5564" fmla="*/ 1911051 w 2133600"/>
              <a:gd name="connsiteY5564" fmla="*/ 1620339 h 4805680"/>
              <a:gd name="connsiteX5565" fmla="*/ 1922553 w 2133600"/>
              <a:gd name="connsiteY5565" fmla="*/ 1620339 h 4805680"/>
              <a:gd name="connsiteX5566" fmla="*/ 1915908 w 2133600"/>
              <a:gd name="connsiteY5566" fmla="*/ 1624002 h 4805680"/>
              <a:gd name="connsiteX5567" fmla="*/ 1929197 w 2133600"/>
              <a:gd name="connsiteY5567" fmla="*/ 1624002 h 4805680"/>
              <a:gd name="connsiteX5568" fmla="*/ 1929197 w 2133600"/>
              <a:gd name="connsiteY5568" fmla="*/ 1602023 h 4805680"/>
              <a:gd name="connsiteX5569" fmla="*/ 1922553 w 2133600"/>
              <a:gd name="connsiteY5569" fmla="*/ 1598359 h 4805680"/>
              <a:gd name="connsiteX5570" fmla="*/ 1929197 w 2133600"/>
              <a:gd name="connsiteY5570" fmla="*/ 1598359 h 4805680"/>
              <a:gd name="connsiteX5571" fmla="*/ 1922553 w 2133600"/>
              <a:gd name="connsiteY5571" fmla="*/ 1594696 h 4805680"/>
              <a:gd name="connsiteX5572" fmla="*/ 1922553 w 2133600"/>
              <a:gd name="connsiteY5572" fmla="*/ 1598359 h 4805680"/>
              <a:gd name="connsiteX5573" fmla="*/ 1919230 w 2133600"/>
              <a:gd name="connsiteY5573" fmla="*/ 1589201 h 4805680"/>
              <a:gd name="connsiteX5574" fmla="*/ 1915908 w 2133600"/>
              <a:gd name="connsiteY5574" fmla="*/ 1587370 h 4805680"/>
              <a:gd name="connsiteX5575" fmla="*/ 1919230 w 2133600"/>
              <a:gd name="connsiteY5575" fmla="*/ 1578212 h 4805680"/>
              <a:gd name="connsiteX5576" fmla="*/ 1915908 w 2133600"/>
              <a:gd name="connsiteY5576" fmla="*/ 1572717 h 4805680"/>
              <a:gd name="connsiteX5577" fmla="*/ 1929197 w 2133600"/>
              <a:gd name="connsiteY5577" fmla="*/ 1567222 h 4805680"/>
              <a:gd name="connsiteX5578" fmla="*/ 1935842 w 2133600"/>
              <a:gd name="connsiteY5578" fmla="*/ 1561727 h 4805680"/>
              <a:gd name="connsiteX5579" fmla="*/ 1925875 w 2133600"/>
              <a:gd name="connsiteY5579" fmla="*/ 1561727 h 4805680"/>
              <a:gd name="connsiteX5580" fmla="*/ 1915908 w 2133600"/>
              <a:gd name="connsiteY5580" fmla="*/ 1558064 h 4805680"/>
              <a:gd name="connsiteX5581" fmla="*/ 1915908 w 2133600"/>
              <a:gd name="connsiteY5581" fmla="*/ 1554400 h 4805680"/>
              <a:gd name="connsiteX5582" fmla="*/ 1929197 w 2133600"/>
              <a:gd name="connsiteY5582" fmla="*/ 1543411 h 4805680"/>
              <a:gd name="connsiteX5583" fmla="*/ 1935842 w 2133600"/>
              <a:gd name="connsiteY5583" fmla="*/ 1543411 h 4805680"/>
              <a:gd name="connsiteX5584" fmla="*/ 1925875 w 2133600"/>
              <a:gd name="connsiteY5584" fmla="*/ 1541579 h 4805680"/>
              <a:gd name="connsiteX5585" fmla="*/ 1922553 w 2133600"/>
              <a:gd name="connsiteY5585" fmla="*/ 1536084 h 4805680"/>
              <a:gd name="connsiteX5586" fmla="*/ 1929197 w 2133600"/>
              <a:gd name="connsiteY5586" fmla="*/ 1536084 h 4805680"/>
              <a:gd name="connsiteX5587" fmla="*/ 1929197 w 2133600"/>
              <a:gd name="connsiteY5587" fmla="*/ 1535038 h 4805680"/>
              <a:gd name="connsiteX5588" fmla="*/ 1931689 w 2133600"/>
              <a:gd name="connsiteY5588" fmla="*/ 1535626 h 4805680"/>
              <a:gd name="connsiteX5589" fmla="*/ 1942487 w 2133600"/>
              <a:gd name="connsiteY5589" fmla="*/ 1536084 h 4805680"/>
              <a:gd name="connsiteX5590" fmla="*/ 1949131 w 2133600"/>
              <a:gd name="connsiteY5590" fmla="*/ 1528758 h 4805680"/>
              <a:gd name="connsiteX5591" fmla="*/ 1929197 w 2133600"/>
              <a:gd name="connsiteY5591" fmla="*/ 1528758 h 4805680"/>
              <a:gd name="connsiteX5592" fmla="*/ 1929197 w 2133600"/>
              <a:gd name="connsiteY5592" fmla="*/ 1525095 h 4805680"/>
              <a:gd name="connsiteX5593" fmla="*/ 1935842 w 2133600"/>
              <a:gd name="connsiteY5593" fmla="*/ 1521432 h 4805680"/>
              <a:gd name="connsiteX5594" fmla="*/ 1935842 w 2133600"/>
              <a:gd name="connsiteY5594" fmla="*/ 1510442 h 4805680"/>
              <a:gd name="connsiteX5595" fmla="*/ 1942487 w 2133600"/>
              <a:gd name="connsiteY5595" fmla="*/ 1510442 h 4805680"/>
              <a:gd name="connsiteX5596" fmla="*/ 1949131 w 2133600"/>
              <a:gd name="connsiteY5596" fmla="*/ 1514105 h 4805680"/>
              <a:gd name="connsiteX5597" fmla="*/ 1955776 w 2133600"/>
              <a:gd name="connsiteY5597" fmla="*/ 1510442 h 4805680"/>
              <a:gd name="connsiteX5598" fmla="*/ 1955776 w 2133600"/>
              <a:gd name="connsiteY5598" fmla="*/ 1506779 h 4805680"/>
              <a:gd name="connsiteX5599" fmla="*/ 1942487 w 2133600"/>
              <a:gd name="connsiteY5599" fmla="*/ 1506779 h 4805680"/>
              <a:gd name="connsiteX5600" fmla="*/ 1942487 w 2133600"/>
              <a:gd name="connsiteY5600" fmla="*/ 1503116 h 4805680"/>
              <a:gd name="connsiteX5601" fmla="*/ 1955776 w 2133600"/>
              <a:gd name="connsiteY5601" fmla="*/ 1481136 h 4805680"/>
              <a:gd name="connsiteX5602" fmla="*/ 1962421 w 2133600"/>
              <a:gd name="connsiteY5602" fmla="*/ 1462820 h 4805680"/>
              <a:gd name="connsiteX5603" fmla="*/ 1969066 w 2133600"/>
              <a:gd name="connsiteY5603" fmla="*/ 1459157 h 4805680"/>
              <a:gd name="connsiteX5604" fmla="*/ 1975710 w 2133600"/>
              <a:gd name="connsiteY5604" fmla="*/ 1437177 h 4805680"/>
              <a:gd name="connsiteX5605" fmla="*/ 1982357 w 2133600"/>
              <a:gd name="connsiteY5605" fmla="*/ 1418861 h 4805680"/>
              <a:gd name="connsiteX5606" fmla="*/ 1989002 w 2133600"/>
              <a:gd name="connsiteY5606" fmla="*/ 1393218 h 4805680"/>
              <a:gd name="connsiteX5607" fmla="*/ 1995646 w 2133600"/>
              <a:gd name="connsiteY5607" fmla="*/ 1382229 h 4805680"/>
              <a:gd name="connsiteX5608" fmla="*/ 1995646 w 2133600"/>
              <a:gd name="connsiteY5608" fmla="*/ 1378565 h 4805680"/>
              <a:gd name="connsiteX5609" fmla="*/ 1995646 w 2133600"/>
              <a:gd name="connsiteY5609" fmla="*/ 1374902 h 4805680"/>
              <a:gd name="connsiteX5610" fmla="*/ 1995646 w 2133600"/>
              <a:gd name="connsiteY5610" fmla="*/ 1363913 h 4805680"/>
              <a:gd name="connsiteX5611" fmla="*/ 2012258 w 2133600"/>
              <a:gd name="connsiteY5611" fmla="*/ 1334606 h 4805680"/>
              <a:gd name="connsiteX5612" fmla="*/ 2028870 w 2133600"/>
              <a:gd name="connsiteY5612" fmla="*/ 1301637 h 4805680"/>
              <a:gd name="connsiteX5613" fmla="*/ 2035514 w 2133600"/>
              <a:gd name="connsiteY5613" fmla="*/ 1279658 h 4805680"/>
              <a:gd name="connsiteX5614" fmla="*/ 2035514 w 2133600"/>
              <a:gd name="connsiteY5614" fmla="*/ 1261342 h 4805680"/>
              <a:gd name="connsiteX5615" fmla="*/ 2042159 w 2133600"/>
              <a:gd name="connsiteY5615" fmla="*/ 1243025 h 4805680"/>
              <a:gd name="connsiteX5616" fmla="*/ 2042159 w 2133600"/>
              <a:gd name="connsiteY5616" fmla="*/ 1239362 h 4805680"/>
              <a:gd name="connsiteX5617" fmla="*/ 2032192 w 2133600"/>
              <a:gd name="connsiteY5617" fmla="*/ 1243025 h 4805680"/>
              <a:gd name="connsiteX5618" fmla="*/ 2028870 w 2133600"/>
              <a:gd name="connsiteY5618" fmla="*/ 1246688 h 4805680"/>
              <a:gd name="connsiteX5619" fmla="*/ 2015580 w 2133600"/>
              <a:gd name="connsiteY5619" fmla="*/ 1261342 h 4805680"/>
              <a:gd name="connsiteX5620" fmla="*/ 2008936 w 2133600"/>
              <a:gd name="connsiteY5620" fmla="*/ 1261342 h 4805680"/>
              <a:gd name="connsiteX5621" fmla="*/ 2008936 w 2133600"/>
              <a:gd name="connsiteY5621" fmla="*/ 1265005 h 4805680"/>
              <a:gd name="connsiteX5622" fmla="*/ 2002291 w 2133600"/>
              <a:gd name="connsiteY5622" fmla="*/ 1265005 h 4805680"/>
              <a:gd name="connsiteX5623" fmla="*/ 2002291 w 2133600"/>
              <a:gd name="connsiteY5623" fmla="*/ 1272331 h 4805680"/>
              <a:gd name="connsiteX5624" fmla="*/ 1989002 w 2133600"/>
              <a:gd name="connsiteY5624" fmla="*/ 1290647 h 4805680"/>
              <a:gd name="connsiteX5625" fmla="*/ 1982357 w 2133600"/>
              <a:gd name="connsiteY5625" fmla="*/ 1283321 h 4805680"/>
              <a:gd name="connsiteX5626" fmla="*/ 1982357 w 2133600"/>
              <a:gd name="connsiteY5626" fmla="*/ 1275994 h 4805680"/>
              <a:gd name="connsiteX5627" fmla="*/ 1975710 w 2133600"/>
              <a:gd name="connsiteY5627" fmla="*/ 1283321 h 4805680"/>
              <a:gd name="connsiteX5628" fmla="*/ 1979033 w 2133600"/>
              <a:gd name="connsiteY5628" fmla="*/ 1270500 h 4805680"/>
              <a:gd name="connsiteX5629" fmla="*/ 1981027 w 2133600"/>
              <a:gd name="connsiteY5629" fmla="*/ 1265005 h 4805680"/>
              <a:gd name="connsiteX5630" fmla="*/ 1982357 w 2133600"/>
              <a:gd name="connsiteY5630" fmla="*/ 1265005 h 4805680"/>
              <a:gd name="connsiteX5631" fmla="*/ 1982357 w 2133600"/>
              <a:gd name="connsiteY5631" fmla="*/ 1261342 h 4805680"/>
              <a:gd name="connsiteX5632" fmla="*/ 1981027 w 2133600"/>
              <a:gd name="connsiteY5632" fmla="*/ 1265005 h 4805680"/>
              <a:gd name="connsiteX5633" fmla="*/ 1975710 w 2133600"/>
              <a:gd name="connsiteY5633" fmla="*/ 1265005 h 4805680"/>
              <a:gd name="connsiteX5634" fmla="*/ 1982357 w 2133600"/>
              <a:gd name="connsiteY5634" fmla="*/ 1246688 h 4805680"/>
              <a:gd name="connsiteX5635" fmla="*/ 1969066 w 2133600"/>
              <a:gd name="connsiteY5635" fmla="*/ 1265005 h 4805680"/>
              <a:gd name="connsiteX5636" fmla="*/ 1969066 w 2133600"/>
              <a:gd name="connsiteY5636" fmla="*/ 1268668 h 4805680"/>
              <a:gd name="connsiteX5637" fmla="*/ 1975710 w 2133600"/>
              <a:gd name="connsiteY5637" fmla="*/ 1268668 h 4805680"/>
              <a:gd name="connsiteX5638" fmla="*/ 1975710 w 2133600"/>
              <a:gd name="connsiteY5638" fmla="*/ 1272331 h 4805680"/>
              <a:gd name="connsiteX5639" fmla="*/ 1969066 w 2133600"/>
              <a:gd name="connsiteY5639" fmla="*/ 1275994 h 4805680"/>
              <a:gd name="connsiteX5640" fmla="*/ 1969066 w 2133600"/>
              <a:gd name="connsiteY5640" fmla="*/ 1272331 h 4805680"/>
              <a:gd name="connsiteX5641" fmla="*/ 1962421 w 2133600"/>
              <a:gd name="connsiteY5641" fmla="*/ 1272331 h 4805680"/>
              <a:gd name="connsiteX5642" fmla="*/ 1962421 w 2133600"/>
              <a:gd name="connsiteY5642" fmla="*/ 1275994 h 4805680"/>
              <a:gd name="connsiteX5643" fmla="*/ 1962421 w 2133600"/>
              <a:gd name="connsiteY5643" fmla="*/ 1279658 h 4805680"/>
              <a:gd name="connsiteX5644" fmla="*/ 1955776 w 2133600"/>
              <a:gd name="connsiteY5644" fmla="*/ 1279658 h 4805680"/>
              <a:gd name="connsiteX5645" fmla="*/ 1955776 w 2133600"/>
              <a:gd name="connsiteY5645" fmla="*/ 1283321 h 4805680"/>
              <a:gd name="connsiteX5646" fmla="*/ 1955776 w 2133600"/>
              <a:gd name="connsiteY5646" fmla="*/ 1286984 h 4805680"/>
              <a:gd name="connsiteX5647" fmla="*/ 1955776 w 2133600"/>
              <a:gd name="connsiteY5647" fmla="*/ 1290647 h 4805680"/>
              <a:gd name="connsiteX5648" fmla="*/ 1949131 w 2133600"/>
              <a:gd name="connsiteY5648" fmla="*/ 1290647 h 4805680"/>
              <a:gd name="connsiteX5649" fmla="*/ 1949131 w 2133600"/>
              <a:gd name="connsiteY5649" fmla="*/ 1294310 h 4805680"/>
              <a:gd name="connsiteX5650" fmla="*/ 1949131 w 2133600"/>
              <a:gd name="connsiteY5650" fmla="*/ 1297974 h 4805680"/>
              <a:gd name="connsiteX5651" fmla="*/ 1949131 w 2133600"/>
              <a:gd name="connsiteY5651" fmla="*/ 1301637 h 4805680"/>
              <a:gd name="connsiteX5652" fmla="*/ 1942487 w 2133600"/>
              <a:gd name="connsiteY5652" fmla="*/ 1301637 h 4805680"/>
              <a:gd name="connsiteX5653" fmla="*/ 1942487 w 2133600"/>
              <a:gd name="connsiteY5653" fmla="*/ 1305301 h 4805680"/>
              <a:gd name="connsiteX5654" fmla="*/ 1942487 w 2133600"/>
              <a:gd name="connsiteY5654" fmla="*/ 1312627 h 4805680"/>
              <a:gd name="connsiteX5655" fmla="*/ 1935842 w 2133600"/>
              <a:gd name="connsiteY5655" fmla="*/ 1312627 h 4805680"/>
              <a:gd name="connsiteX5656" fmla="*/ 1935842 w 2133600"/>
              <a:gd name="connsiteY5656" fmla="*/ 1316290 h 4805680"/>
              <a:gd name="connsiteX5657" fmla="*/ 1935842 w 2133600"/>
              <a:gd name="connsiteY5657" fmla="*/ 1319953 h 4805680"/>
              <a:gd name="connsiteX5658" fmla="*/ 1935842 w 2133600"/>
              <a:gd name="connsiteY5658" fmla="*/ 1323617 h 4805680"/>
              <a:gd name="connsiteX5659" fmla="*/ 1930859 w 2133600"/>
              <a:gd name="connsiteY5659" fmla="*/ 1326364 h 4805680"/>
              <a:gd name="connsiteX5660" fmla="*/ 1930352 w 2133600"/>
              <a:gd name="connsiteY5660" fmla="*/ 1325528 h 4805680"/>
              <a:gd name="connsiteX5661" fmla="*/ 1930405 w 2133600"/>
              <a:gd name="connsiteY5661" fmla="*/ 1325393 h 4805680"/>
              <a:gd name="connsiteX5662" fmla="*/ 1934181 w 2133600"/>
              <a:gd name="connsiteY5662" fmla="*/ 1319496 h 4805680"/>
              <a:gd name="connsiteX5663" fmla="*/ 1935613 w 2133600"/>
              <a:gd name="connsiteY5663" fmla="*/ 1311994 h 4805680"/>
              <a:gd name="connsiteX5664" fmla="*/ 1942487 w 2133600"/>
              <a:gd name="connsiteY5664" fmla="*/ 1294310 h 4805680"/>
              <a:gd name="connsiteX5665" fmla="*/ 1935842 w 2133600"/>
              <a:gd name="connsiteY5665" fmla="*/ 1310795 h 4805680"/>
              <a:gd name="connsiteX5666" fmla="*/ 1935613 w 2133600"/>
              <a:gd name="connsiteY5666" fmla="*/ 1311994 h 4805680"/>
              <a:gd name="connsiteX5667" fmla="*/ 1932520 w 2133600"/>
              <a:gd name="connsiteY5667" fmla="*/ 1319953 h 4805680"/>
              <a:gd name="connsiteX5668" fmla="*/ 1930405 w 2133600"/>
              <a:gd name="connsiteY5668" fmla="*/ 1325393 h 4805680"/>
              <a:gd name="connsiteX5669" fmla="*/ 1930336 w 2133600"/>
              <a:gd name="connsiteY5669" fmla="*/ 1325501 h 4805680"/>
              <a:gd name="connsiteX5670" fmla="*/ 1929197 w 2133600"/>
              <a:gd name="connsiteY5670" fmla="*/ 1323617 h 4805680"/>
              <a:gd name="connsiteX5671" fmla="*/ 1929197 w 2133600"/>
              <a:gd name="connsiteY5671" fmla="*/ 1307383 h 4805680"/>
              <a:gd name="connsiteX5672" fmla="*/ 1925804 w 2133600"/>
              <a:gd name="connsiteY5672" fmla="*/ 1305512 h 4805680"/>
              <a:gd name="connsiteX5673" fmla="*/ 1925875 w 2133600"/>
              <a:gd name="connsiteY5673" fmla="*/ 1305301 h 4805680"/>
              <a:gd name="connsiteX5674" fmla="*/ 1926672 w 2133600"/>
              <a:gd name="connsiteY5674" fmla="*/ 1303719 h 4805680"/>
              <a:gd name="connsiteX5675" fmla="*/ 1929197 w 2133600"/>
              <a:gd name="connsiteY5675" fmla="*/ 1303719 h 4805680"/>
              <a:gd name="connsiteX5676" fmla="*/ 1927221 w 2133600"/>
              <a:gd name="connsiteY5676" fmla="*/ 1302629 h 4805680"/>
              <a:gd name="connsiteX5677" fmla="*/ 1942487 w 2133600"/>
              <a:gd name="connsiteY5677" fmla="*/ 1272331 h 4805680"/>
              <a:gd name="connsiteX5678" fmla="*/ 1942487 w 2133600"/>
              <a:gd name="connsiteY5678" fmla="*/ 1268668 h 4805680"/>
              <a:gd name="connsiteX5679" fmla="*/ 1942487 w 2133600"/>
              <a:gd name="connsiteY5679" fmla="*/ 1261342 h 4805680"/>
              <a:gd name="connsiteX5680" fmla="*/ 1942487 w 2133600"/>
              <a:gd name="connsiteY5680" fmla="*/ 1257678 h 4805680"/>
              <a:gd name="connsiteX5681" fmla="*/ 1949131 w 2133600"/>
              <a:gd name="connsiteY5681" fmla="*/ 1250352 h 4805680"/>
              <a:gd name="connsiteX5682" fmla="*/ 1949131 w 2133600"/>
              <a:gd name="connsiteY5682" fmla="*/ 1246688 h 4805680"/>
              <a:gd name="connsiteX5683" fmla="*/ 1955776 w 2133600"/>
              <a:gd name="connsiteY5683" fmla="*/ 1243025 h 4805680"/>
              <a:gd name="connsiteX5684" fmla="*/ 1952454 w 2133600"/>
              <a:gd name="connsiteY5684" fmla="*/ 1241194 h 4805680"/>
              <a:gd name="connsiteX5685" fmla="*/ 1949131 w 2133600"/>
              <a:gd name="connsiteY5685" fmla="*/ 1239362 h 4805680"/>
              <a:gd name="connsiteX5686" fmla="*/ 1955776 w 2133600"/>
              <a:gd name="connsiteY5686" fmla="*/ 1239362 h 4805680"/>
              <a:gd name="connsiteX5687" fmla="*/ 1955776 w 2133600"/>
              <a:gd name="connsiteY5687" fmla="*/ 1235699 h 4805680"/>
              <a:gd name="connsiteX5688" fmla="*/ 1949131 w 2133600"/>
              <a:gd name="connsiteY5688" fmla="*/ 1239362 h 4805680"/>
              <a:gd name="connsiteX5689" fmla="*/ 1949131 w 2133600"/>
              <a:gd name="connsiteY5689" fmla="*/ 1243025 h 4805680"/>
              <a:gd name="connsiteX5690" fmla="*/ 1942487 w 2133600"/>
              <a:gd name="connsiteY5690" fmla="*/ 1243025 h 4805680"/>
              <a:gd name="connsiteX5691" fmla="*/ 1942487 w 2133600"/>
              <a:gd name="connsiteY5691" fmla="*/ 1246688 h 4805680"/>
              <a:gd name="connsiteX5692" fmla="*/ 1935842 w 2133600"/>
              <a:gd name="connsiteY5692" fmla="*/ 1250352 h 4805680"/>
              <a:gd name="connsiteX5693" fmla="*/ 1935842 w 2133600"/>
              <a:gd name="connsiteY5693" fmla="*/ 1257678 h 4805680"/>
              <a:gd name="connsiteX5694" fmla="*/ 1935842 w 2133600"/>
              <a:gd name="connsiteY5694" fmla="*/ 1261342 h 4805680"/>
              <a:gd name="connsiteX5695" fmla="*/ 1929197 w 2133600"/>
              <a:gd name="connsiteY5695" fmla="*/ 1261342 h 4805680"/>
              <a:gd name="connsiteX5696" fmla="*/ 1929197 w 2133600"/>
              <a:gd name="connsiteY5696" fmla="*/ 1265005 h 4805680"/>
              <a:gd name="connsiteX5697" fmla="*/ 1929197 w 2133600"/>
              <a:gd name="connsiteY5697" fmla="*/ 1267087 h 4805680"/>
              <a:gd name="connsiteX5698" fmla="*/ 1925875 w 2133600"/>
              <a:gd name="connsiteY5698" fmla="*/ 1267087 h 4805680"/>
              <a:gd name="connsiteX5699" fmla="*/ 1915908 w 2133600"/>
              <a:gd name="connsiteY5699" fmla="*/ 1263424 h 4805680"/>
              <a:gd name="connsiteX5700" fmla="*/ 1915908 w 2133600"/>
              <a:gd name="connsiteY5700" fmla="*/ 1259760 h 4805680"/>
              <a:gd name="connsiteX5701" fmla="*/ 1929197 w 2133600"/>
              <a:gd name="connsiteY5701" fmla="*/ 1248771 h 4805680"/>
              <a:gd name="connsiteX5702" fmla="*/ 1935842 w 2133600"/>
              <a:gd name="connsiteY5702" fmla="*/ 1248771 h 4805680"/>
              <a:gd name="connsiteX5703" fmla="*/ 1925875 w 2133600"/>
              <a:gd name="connsiteY5703" fmla="*/ 1246939 h 4805680"/>
              <a:gd name="connsiteX5704" fmla="*/ 1922553 w 2133600"/>
              <a:gd name="connsiteY5704" fmla="*/ 1241444 h 4805680"/>
              <a:gd name="connsiteX5705" fmla="*/ 1929197 w 2133600"/>
              <a:gd name="connsiteY5705" fmla="*/ 1241444 h 4805680"/>
              <a:gd name="connsiteX5706" fmla="*/ 1929197 w 2133600"/>
              <a:gd name="connsiteY5706" fmla="*/ 1240398 h 4805680"/>
              <a:gd name="connsiteX5707" fmla="*/ 1931689 w 2133600"/>
              <a:gd name="connsiteY5707" fmla="*/ 1240986 h 4805680"/>
              <a:gd name="connsiteX5708" fmla="*/ 1942487 w 2133600"/>
              <a:gd name="connsiteY5708" fmla="*/ 1241444 h 4805680"/>
              <a:gd name="connsiteX5709" fmla="*/ 1949131 w 2133600"/>
              <a:gd name="connsiteY5709" fmla="*/ 1234118 h 4805680"/>
              <a:gd name="connsiteX5710" fmla="*/ 1929197 w 2133600"/>
              <a:gd name="connsiteY5710" fmla="*/ 1234118 h 4805680"/>
              <a:gd name="connsiteX5711" fmla="*/ 1929197 w 2133600"/>
              <a:gd name="connsiteY5711" fmla="*/ 1230455 h 4805680"/>
              <a:gd name="connsiteX5712" fmla="*/ 1935842 w 2133600"/>
              <a:gd name="connsiteY5712" fmla="*/ 1226792 h 4805680"/>
              <a:gd name="connsiteX5713" fmla="*/ 1935842 w 2133600"/>
              <a:gd name="connsiteY5713" fmla="*/ 1215802 h 4805680"/>
              <a:gd name="connsiteX5714" fmla="*/ 1942487 w 2133600"/>
              <a:gd name="connsiteY5714" fmla="*/ 1215802 h 4805680"/>
              <a:gd name="connsiteX5715" fmla="*/ 1949131 w 2133600"/>
              <a:gd name="connsiteY5715" fmla="*/ 1219465 h 4805680"/>
              <a:gd name="connsiteX5716" fmla="*/ 1955776 w 2133600"/>
              <a:gd name="connsiteY5716" fmla="*/ 1215802 h 4805680"/>
              <a:gd name="connsiteX5717" fmla="*/ 1955776 w 2133600"/>
              <a:gd name="connsiteY5717" fmla="*/ 1212139 h 4805680"/>
              <a:gd name="connsiteX5718" fmla="*/ 1942487 w 2133600"/>
              <a:gd name="connsiteY5718" fmla="*/ 1212139 h 4805680"/>
              <a:gd name="connsiteX5719" fmla="*/ 1942487 w 2133600"/>
              <a:gd name="connsiteY5719" fmla="*/ 1208476 h 4805680"/>
              <a:gd name="connsiteX5720" fmla="*/ 1955776 w 2133600"/>
              <a:gd name="connsiteY5720" fmla="*/ 1186496 h 4805680"/>
              <a:gd name="connsiteX5721" fmla="*/ 1962421 w 2133600"/>
              <a:gd name="connsiteY5721" fmla="*/ 1168180 h 4805680"/>
              <a:gd name="connsiteX5722" fmla="*/ 1969066 w 2133600"/>
              <a:gd name="connsiteY5722" fmla="*/ 1164517 h 4805680"/>
              <a:gd name="connsiteX5723" fmla="*/ 1975710 w 2133600"/>
              <a:gd name="connsiteY5723" fmla="*/ 1142537 h 4805680"/>
              <a:gd name="connsiteX5724" fmla="*/ 1982357 w 2133600"/>
              <a:gd name="connsiteY5724" fmla="*/ 1124221 h 4805680"/>
              <a:gd name="connsiteX5725" fmla="*/ 1989002 w 2133600"/>
              <a:gd name="connsiteY5725" fmla="*/ 1098578 h 4805680"/>
              <a:gd name="connsiteX5726" fmla="*/ 1995646 w 2133600"/>
              <a:gd name="connsiteY5726" fmla="*/ 1087588 h 4805680"/>
              <a:gd name="connsiteX5727" fmla="*/ 1995646 w 2133600"/>
              <a:gd name="connsiteY5727" fmla="*/ 1083925 h 4805680"/>
              <a:gd name="connsiteX5728" fmla="*/ 1995646 w 2133600"/>
              <a:gd name="connsiteY5728" fmla="*/ 1080262 h 4805680"/>
              <a:gd name="connsiteX5729" fmla="*/ 1995646 w 2133600"/>
              <a:gd name="connsiteY5729" fmla="*/ 1069273 h 4805680"/>
              <a:gd name="connsiteX5730" fmla="*/ 2012258 w 2133600"/>
              <a:gd name="connsiteY5730" fmla="*/ 1039966 h 4805680"/>
              <a:gd name="connsiteX5731" fmla="*/ 2028870 w 2133600"/>
              <a:gd name="connsiteY5731" fmla="*/ 1006997 h 4805680"/>
              <a:gd name="connsiteX5732" fmla="*/ 2035514 w 2133600"/>
              <a:gd name="connsiteY5732" fmla="*/ 985018 h 4805680"/>
              <a:gd name="connsiteX5733" fmla="*/ 2035514 w 2133600"/>
              <a:gd name="connsiteY5733" fmla="*/ 966702 h 4805680"/>
              <a:gd name="connsiteX5734" fmla="*/ 2042159 w 2133600"/>
              <a:gd name="connsiteY5734" fmla="*/ 948385 h 4805680"/>
              <a:gd name="connsiteX5735" fmla="*/ 2042159 w 2133600"/>
              <a:gd name="connsiteY5735" fmla="*/ 944722 h 4805680"/>
              <a:gd name="connsiteX5736" fmla="*/ 2032192 w 2133600"/>
              <a:gd name="connsiteY5736" fmla="*/ 948385 h 4805680"/>
              <a:gd name="connsiteX5737" fmla="*/ 2028870 w 2133600"/>
              <a:gd name="connsiteY5737" fmla="*/ 952048 h 4805680"/>
              <a:gd name="connsiteX5738" fmla="*/ 2015580 w 2133600"/>
              <a:gd name="connsiteY5738" fmla="*/ 966702 h 4805680"/>
              <a:gd name="connsiteX5739" fmla="*/ 2008936 w 2133600"/>
              <a:gd name="connsiteY5739" fmla="*/ 966702 h 4805680"/>
              <a:gd name="connsiteX5740" fmla="*/ 2008936 w 2133600"/>
              <a:gd name="connsiteY5740" fmla="*/ 970365 h 4805680"/>
              <a:gd name="connsiteX5741" fmla="*/ 2002291 w 2133600"/>
              <a:gd name="connsiteY5741" fmla="*/ 970365 h 4805680"/>
              <a:gd name="connsiteX5742" fmla="*/ 2002291 w 2133600"/>
              <a:gd name="connsiteY5742" fmla="*/ 977691 h 4805680"/>
              <a:gd name="connsiteX5743" fmla="*/ 1989002 w 2133600"/>
              <a:gd name="connsiteY5743" fmla="*/ 996007 h 4805680"/>
              <a:gd name="connsiteX5744" fmla="*/ 1982357 w 2133600"/>
              <a:gd name="connsiteY5744" fmla="*/ 988681 h 4805680"/>
              <a:gd name="connsiteX5745" fmla="*/ 1982357 w 2133600"/>
              <a:gd name="connsiteY5745" fmla="*/ 981354 h 4805680"/>
              <a:gd name="connsiteX5746" fmla="*/ 1975710 w 2133600"/>
              <a:gd name="connsiteY5746" fmla="*/ 988681 h 4805680"/>
              <a:gd name="connsiteX5747" fmla="*/ 1979033 w 2133600"/>
              <a:gd name="connsiteY5747" fmla="*/ 975860 h 4805680"/>
              <a:gd name="connsiteX5748" fmla="*/ 1981027 w 2133600"/>
              <a:gd name="connsiteY5748" fmla="*/ 970365 h 4805680"/>
              <a:gd name="connsiteX5749" fmla="*/ 1982357 w 2133600"/>
              <a:gd name="connsiteY5749" fmla="*/ 970365 h 4805680"/>
              <a:gd name="connsiteX5750" fmla="*/ 1982357 w 2133600"/>
              <a:gd name="connsiteY5750" fmla="*/ 966702 h 4805680"/>
              <a:gd name="connsiteX5751" fmla="*/ 1981027 w 2133600"/>
              <a:gd name="connsiteY5751" fmla="*/ 970365 h 4805680"/>
              <a:gd name="connsiteX5752" fmla="*/ 1975710 w 2133600"/>
              <a:gd name="connsiteY5752" fmla="*/ 970365 h 4805680"/>
              <a:gd name="connsiteX5753" fmla="*/ 1982357 w 2133600"/>
              <a:gd name="connsiteY5753" fmla="*/ 952048 h 4805680"/>
              <a:gd name="connsiteX5754" fmla="*/ 1969066 w 2133600"/>
              <a:gd name="connsiteY5754" fmla="*/ 970365 h 4805680"/>
              <a:gd name="connsiteX5755" fmla="*/ 1969066 w 2133600"/>
              <a:gd name="connsiteY5755" fmla="*/ 974028 h 4805680"/>
              <a:gd name="connsiteX5756" fmla="*/ 1975710 w 2133600"/>
              <a:gd name="connsiteY5756" fmla="*/ 974028 h 4805680"/>
              <a:gd name="connsiteX5757" fmla="*/ 1975710 w 2133600"/>
              <a:gd name="connsiteY5757" fmla="*/ 977691 h 4805680"/>
              <a:gd name="connsiteX5758" fmla="*/ 1969066 w 2133600"/>
              <a:gd name="connsiteY5758" fmla="*/ 981354 h 4805680"/>
              <a:gd name="connsiteX5759" fmla="*/ 1969066 w 2133600"/>
              <a:gd name="connsiteY5759" fmla="*/ 977691 h 4805680"/>
              <a:gd name="connsiteX5760" fmla="*/ 1962421 w 2133600"/>
              <a:gd name="connsiteY5760" fmla="*/ 977691 h 4805680"/>
              <a:gd name="connsiteX5761" fmla="*/ 1962421 w 2133600"/>
              <a:gd name="connsiteY5761" fmla="*/ 981354 h 4805680"/>
              <a:gd name="connsiteX5762" fmla="*/ 1962421 w 2133600"/>
              <a:gd name="connsiteY5762" fmla="*/ 985018 h 4805680"/>
              <a:gd name="connsiteX5763" fmla="*/ 1955776 w 2133600"/>
              <a:gd name="connsiteY5763" fmla="*/ 985018 h 4805680"/>
              <a:gd name="connsiteX5764" fmla="*/ 1955776 w 2133600"/>
              <a:gd name="connsiteY5764" fmla="*/ 988681 h 4805680"/>
              <a:gd name="connsiteX5765" fmla="*/ 1955776 w 2133600"/>
              <a:gd name="connsiteY5765" fmla="*/ 992344 h 4805680"/>
              <a:gd name="connsiteX5766" fmla="*/ 1955776 w 2133600"/>
              <a:gd name="connsiteY5766" fmla="*/ 996007 h 4805680"/>
              <a:gd name="connsiteX5767" fmla="*/ 1949131 w 2133600"/>
              <a:gd name="connsiteY5767" fmla="*/ 996007 h 4805680"/>
              <a:gd name="connsiteX5768" fmla="*/ 1949131 w 2133600"/>
              <a:gd name="connsiteY5768" fmla="*/ 999670 h 4805680"/>
              <a:gd name="connsiteX5769" fmla="*/ 1949131 w 2133600"/>
              <a:gd name="connsiteY5769" fmla="*/ 1003334 h 4805680"/>
              <a:gd name="connsiteX5770" fmla="*/ 1949131 w 2133600"/>
              <a:gd name="connsiteY5770" fmla="*/ 1006997 h 4805680"/>
              <a:gd name="connsiteX5771" fmla="*/ 1942487 w 2133600"/>
              <a:gd name="connsiteY5771" fmla="*/ 1006997 h 4805680"/>
              <a:gd name="connsiteX5772" fmla="*/ 1942487 w 2133600"/>
              <a:gd name="connsiteY5772" fmla="*/ 1010661 h 4805680"/>
              <a:gd name="connsiteX5773" fmla="*/ 1942487 w 2133600"/>
              <a:gd name="connsiteY5773" fmla="*/ 1017987 h 4805680"/>
              <a:gd name="connsiteX5774" fmla="*/ 1935842 w 2133600"/>
              <a:gd name="connsiteY5774" fmla="*/ 1017987 h 4805680"/>
              <a:gd name="connsiteX5775" fmla="*/ 1935842 w 2133600"/>
              <a:gd name="connsiteY5775" fmla="*/ 1021650 h 4805680"/>
              <a:gd name="connsiteX5776" fmla="*/ 1935842 w 2133600"/>
              <a:gd name="connsiteY5776" fmla="*/ 1025314 h 4805680"/>
              <a:gd name="connsiteX5777" fmla="*/ 1935842 w 2133600"/>
              <a:gd name="connsiteY5777" fmla="*/ 1028977 h 4805680"/>
              <a:gd name="connsiteX5778" fmla="*/ 1930859 w 2133600"/>
              <a:gd name="connsiteY5778" fmla="*/ 1031724 h 4805680"/>
              <a:gd name="connsiteX5779" fmla="*/ 1930352 w 2133600"/>
              <a:gd name="connsiteY5779" fmla="*/ 1030888 h 4805680"/>
              <a:gd name="connsiteX5780" fmla="*/ 1930405 w 2133600"/>
              <a:gd name="connsiteY5780" fmla="*/ 1030753 h 4805680"/>
              <a:gd name="connsiteX5781" fmla="*/ 1934181 w 2133600"/>
              <a:gd name="connsiteY5781" fmla="*/ 1024856 h 4805680"/>
              <a:gd name="connsiteX5782" fmla="*/ 1935613 w 2133600"/>
              <a:gd name="connsiteY5782" fmla="*/ 1017355 h 4805680"/>
              <a:gd name="connsiteX5783" fmla="*/ 1942487 w 2133600"/>
              <a:gd name="connsiteY5783" fmla="*/ 999670 h 4805680"/>
              <a:gd name="connsiteX5784" fmla="*/ 1935842 w 2133600"/>
              <a:gd name="connsiteY5784" fmla="*/ 1016155 h 4805680"/>
              <a:gd name="connsiteX5785" fmla="*/ 1935613 w 2133600"/>
              <a:gd name="connsiteY5785" fmla="*/ 1017355 h 4805680"/>
              <a:gd name="connsiteX5786" fmla="*/ 1932520 w 2133600"/>
              <a:gd name="connsiteY5786" fmla="*/ 1025314 h 4805680"/>
              <a:gd name="connsiteX5787" fmla="*/ 1930405 w 2133600"/>
              <a:gd name="connsiteY5787" fmla="*/ 1030753 h 4805680"/>
              <a:gd name="connsiteX5788" fmla="*/ 1930336 w 2133600"/>
              <a:gd name="connsiteY5788" fmla="*/ 1030861 h 4805680"/>
              <a:gd name="connsiteX5789" fmla="*/ 1929197 w 2133600"/>
              <a:gd name="connsiteY5789" fmla="*/ 1028977 h 4805680"/>
              <a:gd name="connsiteX5790" fmla="*/ 1929197 w 2133600"/>
              <a:gd name="connsiteY5790" fmla="*/ 1032640 h 4805680"/>
              <a:gd name="connsiteX5791" fmla="*/ 1929671 w 2133600"/>
              <a:gd name="connsiteY5791" fmla="*/ 1032640 h 4805680"/>
              <a:gd name="connsiteX5792" fmla="*/ 1922553 w 2133600"/>
              <a:gd name="connsiteY5792" fmla="*/ 1050956 h 4805680"/>
              <a:gd name="connsiteX5793" fmla="*/ 1915908 w 2133600"/>
              <a:gd name="connsiteY5793" fmla="*/ 1054620 h 4805680"/>
              <a:gd name="connsiteX5794" fmla="*/ 1912586 w 2133600"/>
              <a:gd name="connsiteY5794" fmla="*/ 1063778 h 4805680"/>
              <a:gd name="connsiteX5795" fmla="*/ 1909263 w 2133600"/>
              <a:gd name="connsiteY5795" fmla="*/ 1072936 h 4805680"/>
              <a:gd name="connsiteX5796" fmla="*/ 1905941 w 2133600"/>
              <a:gd name="connsiteY5796" fmla="*/ 1082094 h 4805680"/>
              <a:gd name="connsiteX5797" fmla="*/ 1902619 w 2133600"/>
              <a:gd name="connsiteY5797" fmla="*/ 1087588 h 4805680"/>
              <a:gd name="connsiteX5798" fmla="*/ 1902619 w 2133600"/>
              <a:gd name="connsiteY5798" fmla="*/ 1091251 h 4805680"/>
              <a:gd name="connsiteX5799" fmla="*/ 1902619 w 2133600"/>
              <a:gd name="connsiteY5799" fmla="*/ 1094915 h 4805680"/>
              <a:gd name="connsiteX5800" fmla="*/ 1895974 w 2133600"/>
              <a:gd name="connsiteY5800" fmla="*/ 1098578 h 4805680"/>
              <a:gd name="connsiteX5801" fmla="*/ 1895974 w 2133600"/>
              <a:gd name="connsiteY5801" fmla="*/ 1102242 h 4805680"/>
              <a:gd name="connsiteX5802" fmla="*/ 1895974 w 2133600"/>
              <a:gd name="connsiteY5802" fmla="*/ 1105905 h 4805680"/>
              <a:gd name="connsiteX5803" fmla="*/ 1895974 w 2133600"/>
              <a:gd name="connsiteY5803" fmla="*/ 1109568 h 4805680"/>
              <a:gd name="connsiteX5804" fmla="*/ 1889329 w 2133600"/>
              <a:gd name="connsiteY5804" fmla="*/ 1113231 h 4805680"/>
              <a:gd name="connsiteX5805" fmla="*/ 1889329 w 2133600"/>
              <a:gd name="connsiteY5805" fmla="*/ 1116895 h 4805680"/>
              <a:gd name="connsiteX5806" fmla="*/ 1889329 w 2133600"/>
              <a:gd name="connsiteY5806" fmla="*/ 1120558 h 4805680"/>
              <a:gd name="connsiteX5807" fmla="*/ 1888373 w 2133600"/>
              <a:gd name="connsiteY5807" fmla="*/ 1121612 h 4805680"/>
              <a:gd name="connsiteX5808" fmla="*/ 1884816 w 2133600"/>
              <a:gd name="connsiteY5808" fmla="*/ 1119652 h 4805680"/>
              <a:gd name="connsiteX5809" fmla="*/ 1892651 w 2133600"/>
              <a:gd name="connsiteY5809" fmla="*/ 1089420 h 4805680"/>
              <a:gd name="connsiteX5810" fmla="*/ 1909263 w 2133600"/>
              <a:gd name="connsiteY5810" fmla="*/ 1050956 h 4805680"/>
              <a:gd name="connsiteX5811" fmla="*/ 1909263 w 2133600"/>
              <a:gd name="connsiteY5811" fmla="*/ 1047293 h 4805680"/>
              <a:gd name="connsiteX5812" fmla="*/ 1915908 w 2133600"/>
              <a:gd name="connsiteY5812" fmla="*/ 1039966 h 4805680"/>
              <a:gd name="connsiteX5813" fmla="*/ 1925875 w 2133600"/>
              <a:gd name="connsiteY5813" fmla="*/ 1010661 h 4805680"/>
              <a:gd name="connsiteX5814" fmla="*/ 1942487 w 2133600"/>
              <a:gd name="connsiteY5814" fmla="*/ 977691 h 4805680"/>
              <a:gd name="connsiteX5815" fmla="*/ 1942487 w 2133600"/>
              <a:gd name="connsiteY5815" fmla="*/ 974028 h 4805680"/>
              <a:gd name="connsiteX5816" fmla="*/ 1942487 w 2133600"/>
              <a:gd name="connsiteY5816" fmla="*/ 966702 h 4805680"/>
              <a:gd name="connsiteX5817" fmla="*/ 1942487 w 2133600"/>
              <a:gd name="connsiteY5817" fmla="*/ 963038 h 4805680"/>
              <a:gd name="connsiteX5818" fmla="*/ 1949131 w 2133600"/>
              <a:gd name="connsiteY5818" fmla="*/ 955712 h 4805680"/>
              <a:gd name="connsiteX5819" fmla="*/ 1949131 w 2133600"/>
              <a:gd name="connsiteY5819" fmla="*/ 952048 h 4805680"/>
              <a:gd name="connsiteX5820" fmla="*/ 1955776 w 2133600"/>
              <a:gd name="connsiteY5820" fmla="*/ 948385 h 4805680"/>
              <a:gd name="connsiteX5821" fmla="*/ 1952454 w 2133600"/>
              <a:gd name="connsiteY5821" fmla="*/ 946554 h 4805680"/>
              <a:gd name="connsiteX5822" fmla="*/ 1949131 w 2133600"/>
              <a:gd name="connsiteY5822" fmla="*/ 944722 h 4805680"/>
              <a:gd name="connsiteX5823" fmla="*/ 1955776 w 2133600"/>
              <a:gd name="connsiteY5823" fmla="*/ 944722 h 4805680"/>
              <a:gd name="connsiteX5824" fmla="*/ 1955776 w 2133600"/>
              <a:gd name="connsiteY5824" fmla="*/ 941059 h 4805680"/>
              <a:gd name="connsiteX5825" fmla="*/ 1949131 w 2133600"/>
              <a:gd name="connsiteY5825" fmla="*/ 944722 h 4805680"/>
              <a:gd name="connsiteX5826" fmla="*/ 1949131 w 2133600"/>
              <a:gd name="connsiteY5826" fmla="*/ 948385 h 4805680"/>
              <a:gd name="connsiteX5827" fmla="*/ 1942487 w 2133600"/>
              <a:gd name="connsiteY5827" fmla="*/ 948385 h 4805680"/>
              <a:gd name="connsiteX5828" fmla="*/ 1942487 w 2133600"/>
              <a:gd name="connsiteY5828" fmla="*/ 952048 h 4805680"/>
              <a:gd name="connsiteX5829" fmla="*/ 1935842 w 2133600"/>
              <a:gd name="connsiteY5829" fmla="*/ 955712 h 4805680"/>
              <a:gd name="connsiteX5830" fmla="*/ 1935842 w 2133600"/>
              <a:gd name="connsiteY5830" fmla="*/ 963038 h 4805680"/>
              <a:gd name="connsiteX5831" fmla="*/ 1935842 w 2133600"/>
              <a:gd name="connsiteY5831" fmla="*/ 966702 h 4805680"/>
              <a:gd name="connsiteX5832" fmla="*/ 1929197 w 2133600"/>
              <a:gd name="connsiteY5832" fmla="*/ 966702 h 4805680"/>
              <a:gd name="connsiteX5833" fmla="*/ 1929197 w 2133600"/>
              <a:gd name="connsiteY5833" fmla="*/ 970365 h 4805680"/>
              <a:gd name="connsiteX5834" fmla="*/ 1929197 w 2133600"/>
              <a:gd name="connsiteY5834" fmla="*/ 974028 h 4805680"/>
              <a:gd name="connsiteX5835" fmla="*/ 1925875 w 2133600"/>
              <a:gd name="connsiteY5835" fmla="*/ 975860 h 4805680"/>
              <a:gd name="connsiteX5836" fmla="*/ 1922553 w 2133600"/>
              <a:gd name="connsiteY5836" fmla="*/ 977691 h 4805680"/>
              <a:gd name="connsiteX5837" fmla="*/ 1922553 w 2133600"/>
              <a:gd name="connsiteY5837" fmla="*/ 985018 h 4805680"/>
              <a:gd name="connsiteX5838" fmla="*/ 1915908 w 2133600"/>
              <a:gd name="connsiteY5838" fmla="*/ 988681 h 4805680"/>
              <a:gd name="connsiteX5839" fmla="*/ 1915908 w 2133600"/>
              <a:gd name="connsiteY5839" fmla="*/ 992344 h 4805680"/>
              <a:gd name="connsiteX5840" fmla="*/ 1915908 w 2133600"/>
              <a:gd name="connsiteY5840" fmla="*/ 996007 h 4805680"/>
              <a:gd name="connsiteX5841" fmla="*/ 1909263 w 2133600"/>
              <a:gd name="connsiteY5841" fmla="*/ 999670 h 4805680"/>
              <a:gd name="connsiteX5842" fmla="*/ 1909263 w 2133600"/>
              <a:gd name="connsiteY5842" fmla="*/ 1003334 h 4805680"/>
              <a:gd name="connsiteX5843" fmla="*/ 1909263 w 2133600"/>
              <a:gd name="connsiteY5843" fmla="*/ 1006997 h 4805680"/>
              <a:gd name="connsiteX5844" fmla="*/ 1909263 w 2133600"/>
              <a:gd name="connsiteY5844" fmla="*/ 1010661 h 4805680"/>
              <a:gd name="connsiteX5845" fmla="*/ 1902619 w 2133600"/>
              <a:gd name="connsiteY5845" fmla="*/ 1006997 h 4805680"/>
              <a:gd name="connsiteX5846" fmla="*/ 1902619 w 2133600"/>
              <a:gd name="connsiteY5846" fmla="*/ 1010661 h 4805680"/>
              <a:gd name="connsiteX5847" fmla="*/ 1902619 w 2133600"/>
              <a:gd name="connsiteY5847" fmla="*/ 1014324 h 4805680"/>
              <a:gd name="connsiteX5848" fmla="*/ 1902619 w 2133600"/>
              <a:gd name="connsiteY5848" fmla="*/ 1017987 h 4805680"/>
              <a:gd name="connsiteX5849" fmla="*/ 1895974 w 2133600"/>
              <a:gd name="connsiteY5849" fmla="*/ 1021650 h 4805680"/>
              <a:gd name="connsiteX5850" fmla="*/ 1895974 w 2133600"/>
              <a:gd name="connsiteY5850" fmla="*/ 1017987 h 4805680"/>
              <a:gd name="connsiteX5851" fmla="*/ 1889329 w 2133600"/>
              <a:gd name="connsiteY5851" fmla="*/ 1003334 h 4805680"/>
              <a:gd name="connsiteX5852" fmla="*/ 1895974 w 2133600"/>
              <a:gd name="connsiteY5852" fmla="*/ 996007 h 4805680"/>
              <a:gd name="connsiteX5853" fmla="*/ 1889329 w 2133600"/>
              <a:gd name="connsiteY5853" fmla="*/ 999670 h 4805680"/>
              <a:gd name="connsiteX5854" fmla="*/ 1895974 w 2133600"/>
              <a:gd name="connsiteY5854" fmla="*/ 983186 h 4805680"/>
              <a:gd name="connsiteX5855" fmla="*/ 1902619 w 2133600"/>
              <a:gd name="connsiteY5855" fmla="*/ 966702 h 4805680"/>
              <a:gd name="connsiteX5856" fmla="*/ 1902619 w 2133600"/>
              <a:gd name="connsiteY5856" fmla="*/ 955712 h 4805680"/>
              <a:gd name="connsiteX5857" fmla="*/ 1909263 w 2133600"/>
              <a:gd name="connsiteY5857" fmla="*/ 955712 h 4805680"/>
              <a:gd name="connsiteX5858" fmla="*/ 1909263 w 2133600"/>
              <a:gd name="connsiteY5858" fmla="*/ 937396 h 4805680"/>
              <a:gd name="connsiteX5859" fmla="*/ 1912586 w 2133600"/>
              <a:gd name="connsiteY5859" fmla="*/ 902595 h 4805680"/>
              <a:gd name="connsiteX5860" fmla="*/ 1909263 w 2133600"/>
              <a:gd name="connsiteY5860" fmla="*/ 867795 h 4805680"/>
              <a:gd name="connsiteX5861" fmla="*/ 1902619 w 2133600"/>
              <a:gd name="connsiteY5861" fmla="*/ 842151 h 4805680"/>
              <a:gd name="connsiteX5862" fmla="*/ 1895974 w 2133600"/>
              <a:gd name="connsiteY5862" fmla="*/ 838488 h 4805680"/>
              <a:gd name="connsiteX5863" fmla="*/ 1902619 w 2133600"/>
              <a:gd name="connsiteY5863" fmla="*/ 834825 h 4805680"/>
              <a:gd name="connsiteX5864" fmla="*/ 1889329 w 2133600"/>
              <a:gd name="connsiteY5864" fmla="*/ 827499 h 4805680"/>
              <a:gd name="connsiteX5865" fmla="*/ 1882683 w 2133600"/>
              <a:gd name="connsiteY5865" fmla="*/ 823836 h 4805680"/>
              <a:gd name="connsiteX5866" fmla="*/ 1879360 w 2133600"/>
              <a:gd name="connsiteY5866" fmla="*/ 812845 h 4805680"/>
              <a:gd name="connsiteX5867" fmla="*/ 1876038 w 2133600"/>
              <a:gd name="connsiteY5867" fmla="*/ 801856 h 4805680"/>
              <a:gd name="connsiteX5868" fmla="*/ 1869393 w 2133600"/>
              <a:gd name="connsiteY5868" fmla="*/ 800024 h 4805680"/>
              <a:gd name="connsiteX5869" fmla="*/ 1862749 w 2133600"/>
              <a:gd name="connsiteY5869" fmla="*/ 798193 h 4805680"/>
              <a:gd name="connsiteX5870" fmla="*/ 1856104 w 2133600"/>
              <a:gd name="connsiteY5870" fmla="*/ 803687 h 4805680"/>
              <a:gd name="connsiteX5871" fmla="*/ 1849459 w 2133600"/>
              <a:gd name="connsiteY5871" fmla="*/ 809182 h 4805680"/>
              <a:gd name="connsiteX5872" fmla="*/ 1856104 w 2133600"/>
              <a:gd name="connsiteY5872" fmla="*/ 809182 h 4805680"/>
              <a:gd name="connsiteX5873" fmla="*/ 1842814 w 2133600"/>
              <a:gd name="connsiteY5873" fmla="*/ 823836 h 4805680"/>
              <a:gd name="connsiteX5874" fmla="*/ 1816236 w 2133600"/>
              <a:gd name="connsiteY5874" fmla="*/ 827499 h 4805680"/>
              <a:gd name="connsiteX5875" fmla="*/ 1816236 w 2133600"/>
              <a:gd name="connsiteY5875" fmla="*/ 831162 h 4805680"/>
              <a:gd name="connsiteX5876" fmla="*/ 1819558 w 2133600"/>
              <a:gd name="connsiteY5876" fmla="*/ 831162 h 4805680"/>
              <a:gd name="connsiteX5877" fmla="*/ 1822880 w 2133600"/>
              <a:gd name="connsiteY5877" fmla="*/ 834825 h 4805680"/>
              <a:gd name="connsiteX5878" fmla="*/ 1809591 w 2133600"/>
              <a:gd name="connsiteY5878" fmla="*/ 834825 h 4805680"/>
              <a:gd name="connsiteX5879" fmla="*/ 1829525 w 2133600"/>
              <a:gd name="connsiteY5879" fmla="*/ 842151 h 4805680"/>
              <a:gd name="connsiteX5880" fmla="*/ 1822880 w 2133600"/>
              <a:gd name="connsiteY5880" fmla="*/ 845815 h 4805680"/>
              <a:gd name="connsiteX5881" fmla="*/ 1809591 w 2133600"/>
              <a:gd name="connsiteY5881" fmla="*/ 845815 h 4805680"/>
              <a:gd name="connsiteX5882" fmla="*/ 1822880 w 2133600"/>
              <a:gd name="connsiteY5882" fmla="*/ 853141 h 4805680"/>
              <a:gd name="connsiteX5883" fmla="*/ 1816236 w 2133600"/>
              <a:gd name="connsiteY5883" fmla="*/ 856804 h 4805680"/>
              <a:gd name="connsiteX5884" fmla="*/ 1809591 w 2133600"/>
              <a:gd name="connsiteY5884" fmla="*/ 860467 h 4805680"/>
              <a:gd name="connsiteX5885" fmla="*/ 1816236 w 2133600"/>
              <a:gd name="connsiteY5885" fmla="*/ 864130 h 4805680"/>
              <a:gd name="connsiteX5886" fmla="*/ 1816236 w 2133600"/>
              <a:gd name="connsiteY5886" fmla="*/ 867795 h 4805680"/>
              <a:gd name="connsiteX5887" fmla="*/ 1806269 w 2133600"/>
              <a:gd name="connsiteY5887" fmla="*/ 867795 h 4805680"/>
              <a:gd name="connsiteX5888" fmla="*/ 1796300 w 2133600"/>
              <a:gd name="connsiteY5888" fmla="*/ 871458 h 4805680"/>
              <a:gd name="connsiteX5889" fmla="*/ 1796300 w 2133600"/>
              <a:gd name="connsiteY5889" fmla="*/ 867795 h 4805680"/>
              <a:gd name="connsiteX5890" fmla="*/ 1783010 w 2133600"/>
              <a:gd name="connsiteY5890" fmla="*/ 849478 h 4805680"/>
              <a:gd name="connsiteX5891" fmla="*/ 1776366 w 2133600"/>
              <a:gd name="connsiteY5891" fmla="*/ 845815 h 4805680"/>
              <a:gd name="connsiteX5892" fmla="*/ 1769721 w 2133600"/>
              <a:gd name="connsiteY5892" fmla="*/ 823836 h 4805680"/>
              <a:gd name="connsiteX5893" fmla="*/ 1763076 w 2133600"/>
              <a:gd name="connsiteY5893" fmla="*/ 811014 h 4805680"/>
              <a:gd name="connsiteX5894" fmla="*/ 1763076 w 2133600"/>
              <a:gd name="connsiteY5894" fmla="*/ 798193 h 4805680"/>
              <a:gd name="connsiteX5895" fmla="*/ 1743142 w 2133600"/>
              <a:gd name="connsiteY5895" fmla="*/ 779877 h 4805680"/>
              <a:gd name="connsiteX5896" fmla="*/ 1739820 w 2133600"/>
              <a:gd name="connsiteY5896" fmla="*/ 768886 h 4805680"/>
              <a:gd name="connsiteX5897" fmla="*/ 1736497 w 2133600"/>
              <a:gd name="connsiteY5897" fmla="*/ 757897 h 4805680"/>
              <a:gd name="connsiteX5898" fmla="*/ 1729853 w 2133600"/>
              <a:gd name="connsiteY5898" fmla="*/ 756065 h 4805680"/>
              <a:gd name="connsiteX5899" fmla="*/ 1723208 w 2133600"/>
              <a:gd name="connsiteY5899" fmla="*/ 754234 h 4805680"/>
              <a:gd name="connsiteX5900" fmla="*/ 1719886 w 2133600"/>
              <a:gd name="connsiteY5900" fmla="*/ 757897 h 4805680"/>
              <a:gd name="connsiteX5901" fmla="*/ 1716563 w 2133600"/>
              <a:gd name="connsiteY5901" fmla="*/ 761560 h 4805680"/>
              <a:gd name="connsiteX5902" fmla="*/ 1696627 w 2133600"/>
              <a:gd name="connsiteY5902" fmla="*/ 792698 h 4805680"/>
              <a:gd name="connsiteX5903" fmla="*/ 1683338 w 2133600"/>
              <a:gd name="connsiteY5903" fmla="*/ 820172 h 4805680"/>
              <a:gd name="connsiteX5904" fmla="*/ 1680015 w 2133600"/>
              <a:gd name="connsiteY5904" fmla="*/ 840320 h 4805680"/>
              <a:gd name="connsiteX5905" fmla="*/ 1676693 w 2133600"/>
              <a:gd name="connsiteY5905" fmla="*/ 860467 h 4805680"/>
              <a:gd name="connsiteX5906" fmla="*/ 1670048 w 2133600"/>
              <a:gd name="connsiteY5906" fmla="*/ 860467 h 4805680"/>
              <a:gd name="connsiteX5907" fmla="*/ 1663404 w 2133600"/>
              <a:gd name="connsiteY5907" fmla="*/ 867795 h 4805680"/>
              <a:gd name="connsiteX5908" fmla="*/ 1663404 w 2133600"/>
              <a:gd name="connsiteY5908" fmla="*/ 882447 h 4805680"/>
              <a:gd name="connsiteX5909" fmla="*/ 1650114 w 2133600"/>
              <a:gd name="connsiteY5909" fmla="*/ 908089 h 4805680"/>
              <a:gd name="connsiteX5910" fmla="*/ 1643470 w 2133600"/>
              <a:gd name="connsiteY5910" fmla="*/ 911753 h 4805680"/>
              <a:gd name="connsiteX5911" fmla="*/ 1643470 w 2133600"/>
              <a:gd name="connsiteY5911" fmla="*/ 914211 h 4805680"/>
              <a:gd name="connsiteX5912" fmla="*/ 1640430 w 2133600"/>
              <a:gd name="connsiteY5912" fmla="*/ 917561 h 4805680"/>
              <a:gd name="connsiteX5913" fmla="*/ 1643753 w 2133600"/>
              <a:gd name="connsiteY5913" fmla="*/ 904740 h 4805680"/>
              <a:gd name="connsiteX5914" fmla="*/ 1645747 w 2133600"/>
              <a:gd name="connsiteY5914" fmla="*/ 899245 h 4805680"/>
              <a:gd name="connsiteX5915" fmla="*/ 1647077 w 2133600"/>
              <a:gd name="connsiteY5915" fmla="*/ 899245 h 4805680"/>
              <a:gd name="connsiteX5916" fmla="*/ 1647077 w 2133600"/>
              <a:gd name="connsiteY5916" fmla="*/ 895582 h 4805680"/>
              <a:gd name="connsiteX5917" fmla="*/ 1645747 w 2133600"/>
              <a:gd name="connsiteY5917" fmla="*/ 899245 h 4805680"/>
              <a:gd name="connsiteX5918" fmla="*/ 1640430 w 2133600"/>
              <a:gd name="connsiteY5918" fmla="*/ 899245 h 4805680"/>
              <a:gd name="connsiteX5919" fmla="*/ 1647077 w 2133600"/>
              <a:gd name="connsiteY5919" fmla="*/ 880928 h 4805680"/>
              <a:gd name="connsiteX5920" fmla="*/ 1641749 w 2133600"/>
              <a:gd name="connsiteY5920" fmla="*/ 888271 h 4805680"/>
              <a:gd name="connsiteX5921" fmla="*/ 1643470 w 2133600"/>
              <a:gd name="connsiteY5921" fmla="*/ 878784 h 4805680"/>
              <a:gd name="connsiteX5922" fmla="*/ 1646792 w 2133600"/>
              <a:gd name="connsiteY5922" fmla="*/ 853141 h 4805680"/>
              <a:gd name="connsiteX5923" fmla="*/ 1650114 w 2133600"/>
              <a:gd name="connsiteY5923" fmla="*/ 831162 h 4805680"/>
              <a:gd name="connsiteX5924" fmla="*/ 1656759 w 2133600"/>
              <a:gd name="connsiteY5924" fmla="*/ 801856 h 4805680"/>
              <a:gd name="connsiteX5925" fmla="*/ 1660081 w 2133600"/>
              <a:gd name="connsiteY5925" fmla="*/ 794529 h 4805680"/>
              <a:gd name="connsiteX5926" fmla="*/ 1663404 w 2133600"/>
              <a:gd name="connsiteY5926" fmla="*/ 787203 h 4805680"/>
              <a:gd name="connsiteX5927" fmla="*/ 1663404 w 2133600"/>
              <a:gd name="connsiteY5927" fmla="*/ 783540 h 4805680"/>
              <a:gd name="connsiteX5928" fmla="*/ 1663404 w 2133600"/>
              <a:gd name="connsiteY5928" fmla="*/ 779877 h 4805680"/>
              <a:gd name="connsiteX5929" fmla="*/ 1663404 w 2133600"/>
              <a:gd name="connsiteY5929" fmla="*/ 765223 h 4805680"/>
              <a:gd name="connsiteX5930" fmla="*/ 1680015 w 2133600"/>
              <a:gd name="connsiteY5930" fmla="*/ 728592 h 4805680"/>
              <a:gd name="connsiteX5931" fmla="*/ 1689983 w 2133600"/>
              <a:gd name="connsiteY5931" fmla="*/ 691959 h 4805680"/>
              <a:gd name="connsiteX5932" fmla="*/ 1686660 w 2133600"/>
              <a:gd name="connsiteY5932" fmla="*/ 677306 h 4805680"/>
              <a:gd name="connsiteX5933" fmla="*/ 1689983 w 2133600"/>
              <a:gd name="connsiteY5933" fmla="*/ 662653 h 4805680"/>
              <a:gd name="connsiteX5934" fmla="*/ 1683338 w 2133600"/>
              <a:gd name="connsiteY5934" fmla="*/ 640674 h 4805680"/>
              <a:gd name="connsiteX5935" fmla="*/ 1686660 w 2133600"/>
              <a:gd name="connsiteY5935" fmla="*/ 629684 h 4805680"/>
              <a:gd name="connsiteX5936" fmla="*/ 1689983 w 2133600"/>
              <a:gd name="connsiteY5936" fmla="*/ 618695 h 4805680"/>
              <a:gd name="connsiteX5937" fmla="*/ 1683338 w 2133600"/>
              <a:gd name="connsiteY5937" fmla="*/ 616862 h 4805680"/>
              <a:gd name="connsiteX5938" fmla="*/ 1683338 w 2133600"/>
              <a:gd name="connsiteY5938" fmla="*/ 615030 h 4805680"/>
              <a:gd name="connsiteX5939" fmla="*/ 1673371 w 2133600"/>
              <a:gd name="connsiteY5939" fmla="*/ 620526 h 4805680"/>
              <a:gd name="connsiteX5940" fmla="*/ 1670048 w 2133600"/>
              <a:gd name="connsiteY5940" fmla="*/ 626021 h 4805680"/>
              <a:gd name="connsiteX5941" fmla="*/ 1656759 w 2133600"/>
              <a:gd name="connsiteY5941" fmla="*/ 644337 h 4805680"/>
              <a:gd name="connsiteX5942" fmla="*/ 1650114 w 2133600"/>
              <a:gd name="connsiteY5942" fmla="*/ 644337 h 4805680"/>
              <a:gd name="connsiteX5943" fmla="*/ 1643470 w 2133600"/>
              <a:gd name="connsiteY5943" fmla="*/ 648000 h 4805680"/>
              <a:gd name="connsiteX5944" fmla="*/ 1643470 w 2133600"/>
              <a:gd name="connsiteY5944" fmla="*/ 644337 h 4805680"/>
              <a:gd name="connsiteX5945" fmla="*/ 1636825 w 2133600"/>
              <a:gd name="connsiteY5945" fmla="*/ 648000 h 4805680"/>
              <a:gd name="connsiteX5946" fmla="*/ 1636825 w 2133600"/>
              <a:gd name="connsiteY5946" fmla="*/ 655326 h 4805680"/>
              <a:gd name="connsiteX5947" fmla="*/ 1643470 w 2133600"/>
              <a:gd name="connsiteY5947" fmla="*/ 655326 h 4805680"/>
              <a:gd name="connsiteX5948" fmla="*/ 1630180 w 2133600"/>
              <a:gd name="connsiteY5948" fmla="*/ 677306 h 4805680"/>
              <a:gd name="connsiteX5949" fmla="*/ 1623534 w 2133600"/>
              <a:gd name="connsiteY5949" fmla="*/ 677306 h 4805680"/>
              <a:gd name="connsiteX5950" fmla="*/ 1623534 w 2133600"/>
              <a:gd name="connsiteY5950" fmla="*/ 680969 h 4805680"/>
              <a:gd name="connsiteX5951" fmla="*/ 1623534 w 2133600"/>
              <a:gd name="connsiteY5951" fmla="*/ 684633 h 4805680"/>
              <a:gd name="connsiteX5952" fmla="*/ 1623534 w 2133600"/>
              <a:gd name="connsiteY5952" fmla="*/ 688296 h 4805680"/>
              <a:gd name="connsiteX5953" fmla="*/ 1616889 w 2133600"/>
              <a:gd name="connsiteY5953" fmla="*/ 688296 h 4805680"/>
              <a:gd name="connsiteX5954" fmla="*/ 1616889 w 2133600"/>
              <a:gd name="connsiteY5954" fmla="*/ 691959 h 4805680"/>
              <a:gd name="connsiteX5955" fmla="*/ 1616889 w 2133600"/>
              <a:gd name="connsiteY5955" fmla="*/ 702949 h 4805680"/>
              <a:gd name="connsiteX5956" fmla="*/ 1616889 w 2133600"/>
              <a:gd name="connsiteY5956" fmla="*/ 721265 h 4805680"/>
              <a:gd name="connsiteX5957" fmla="*/ 1610244 w 2133600"/>
              <a:gd name="connsiteY5957" fmla="*/ 721265 h 4805680"/>
              <a:gd name="connsiteX5958" fmla="*/ 1616889 w 2133600"/>
              <a:gd name="connsiteY5958" fmla="*/ 724928 h 4805680"/>
              <a:gd name="connsiteX5959" fmla="*/ 1610244 w 2133600"/>
              <a:gd name="connsiteY5959" fmla="*/ 732255 h 4805680"/>
              <a:gd name="connsiteX5960" fmla="*/ 1610244 w 2133600"/>
              <a:gd name="connsiteY5960" fmla="*/ 735918 h 4805680"/>
              <a:gd name="connsiteX5961" fmla="*/ 1610244 w 2133600"/>
              <a:gd name="connsiteY5961" fmla="*/ 739581 h 4805680"/>
              <a:gd name="connsiteX5962" fmla="*/ 1610244 w 2133600"/>
              <a:gd name="connsiteY5962" fmla="*/ 743244 h 4805680"/>
              <a:gd name="connsiteX5963" fmla="*/ 1607587 w 2133600"/>
              <a:gd name="connsiteY5963" fmla="*/ 745442 h 4805680"/>
              <a:gd name="connsiteX5964" fmla="*/ 1603600 w 2133600"/>
              <a:gd name="connsiteY5964" fmla="*/ 746907 h 4805680"/>
              <a:gd name="connsiteX5965" fmla="*/ 1596955 w 2133600"/>
              <a:gd name="connsiteY5965" fmla="*/ 772550 h 4805680"/>
              <a:gd name="connsiteX5966" fmla="*/ 1596955 w 2133600"/>
              <a:gd name="connsiteY5966" fmla="*/ 776214 h 4805680"/>
              <a:gd name="connsiteX5967" fmla="*/ 1596955 w 2133600"/>
              <a:gd name="connsiteY5967" fmla="*/ 779877 h 4805680"/>
              <a:gd name="connsiteX5968" fmla="*/ 1596955 w 2133600"/>
              <a:gd name="connsiteY5968" fmla="*/ 783540 h 4805680"/>
              <a:gd name="connsiteX5969" fmla="*/ 1590310 w 2133600"/>
              <a:gd name="connsiteY5969" fmla="*/ 779877 h 4805680"/>
              <a:gd name="connsiteX5970" fmla="*/ 1596955 w 2133600"/>
              <a:gd name="connsiteY5970" fmla="*/ 787203 h 4805680"/>
              <a:gd name="connsiteX5971" fmla="*/ 1590310 w 2133600"/>
              <a:gd name="connsiteY5971" fmla="*/ 787203 h 4805680"/>
              <a:gd name="connsiteX5972" fmla="*/ 1590310 w 2133600"/>
              <a:gd name="connsiteY5972" fmla="*/ 790866 h 4805680"/>
              <a:gd name="connsiteX5973" fmla="*/ 1590310 w 2133600"/>
              <a:gd name="connsiteY5973" fmla="*/ 794529 h 4805680"/>
              <a:gd name="connsiteX5974" fmla="*/ 1590310 w 2133600"/>
              <a:gd name="connsiteY5974" fmla="*/ 801856 h 4805680"/>
              <a:gd name="connsiteX5975" fmla="*/ 1590310 w 2133600"/>
              <a:gd name="connsiteY5975" fmla="*/ 809182 h 4805680"/>
              <a:gd name="connsiteX5976" fmla="*/ 1590310 w 2133600"/>
              <a:gd name="connsiteY5976" fmla="*/ 812845 h 4805680"/>
              <a:gd name="connsiteX5977" fmla="*/ 1583665 w 2133600"/>
              <a:gd name="connsiteY5977" fmla="*/ 820172 h 4805680"/>
              <a:gd name="connsiteX5978" fmla="*/ 1577021 w 2133600"/>
              <a:gd name="connsiteY5978" fmla="*/ 820172 h 4805680"/>
              <a:gd name="connsiteX5979" fmla="*/ 1577021 w 2133600"/>
              <a:gd name="connsiteY5979" fmla="*/ 823836 h 4805680"/>
              <a:gd name="connsiteX5980" fmla="*/ 1580343 w 2133600"/>
              <a:gd name="connsiteY5980" fmla="*/ 827499 h 4805680"/>
              <a:gd name="connsiteX5981" fmla="*/ 1583665 w 2133600"/>
              <a:gd name="connsiteY5981" fmla="*/ 831162 h 4805680"/>
              <a:gd name="connsiteX5982" fmla="*/ 1577276 w 2133600"/>
              <a:gd name="connsiteY5982" fmla="*/ 831162 h 4805680"/>
              <a:gd name="connsiteX5983" fmla="*/ 1576115 w 2133600"/>
              <a:gd name="connsiteY5983" fmla="*/ 819005 h 4805680"/>
              <a:gd name="connsiteX5984" fmla="*/ 1577021 w 2133600"/>
              <a:gd name="connsiteY5984" fmla="*/ 816508 h 4805680"/>
              <a:gd name="connsiteX5985" fmla="*/ 1576033 w 2133600"/>
              <a:gd name="connsiteY5985" fmla="*/ 818142 h 4805680"/>
              <a:gd name="connsiteX5986" fmla="*/ 1573983 w 2133600"/>
              <a:gd name="connsiteY5986" fmla="*/ 796675 h 4805680"/>
              <a:gd name="connsiteX5987" fmla="*/ 1572505 w 2133600"/>
              <a:gd name="connsiteY5987" fmla="*/ 794229 h 4805680"/>
              <a:gd name="connsiteX5988" fmla="*/ 1577021 w 2133600"/>
              <a:gd name="connsiteY5988" fmla="*/ 778045 h 4805680"/>
              <a:gd name="connsiteX5989" fmla="*/ 1583665 w 2133600"/>
              <a:gd name="connsiteY5989" fmla="*/ 754234 h 4805680"/>
              <a:gd name="connsiteX5990" fmla="*/ 1590310 w 2133600"/>
              <a:gd name="connsiteY5990" fmla="*/ 743244 h 4805680"/>
              <a:gd name="connsiteX5991" fmla="*/ 1590310 w 2133600"/>
              <a:gd name="connsiteY5991" fmla="*/ 739581 h 4805680"/>
              <a:gd name="connsiteX5992" fmla="*/ 1596955 w 2133600"/>
              <a:gd name="connsiteY5992" fmla="*/ 721265 h 4805680"/>
              <a:gd name="connsiteX5993" fmla="*/ 1596955 w 2133600"/>
              <a:gd name="connsiteY5993" fmla="*/ 717601 h 4805680"/>
              <a:gd name="connsiteX5994" fmla="*/ 1603600 w 2133600"/>
              <a:gd name="connsiteY5994" fmla="*/ 695622 h 4805680"/>
              <a:gd name="connsiteX5995" fmla="*/ 1610244 w 2133600"/>
              <a:gd name="connsiteY5995" fmla="*/ 669980 h 4805680"/>
              <a:gd name="connsiteX5996" fmla="*/ 1616889 w 2133600"/>
              <a:gd name="connsiteY5996" fmla="*/ 666316 h 4805680"/>
              <a:gd name="connsiteX5997" fmla="*/ 1616889 w 2133600"/>
              <a:gd name="connsiteY5997" fmla="*/ 662653 h 4805680"/>
              <a:gd name="connsiteX5998" fmla="*/ 1616889 w 2133600"/>
              <a:gd name="connsiteY5998" fmla="*/ 658989 h 4805680"/>
              <a:gd name="connsiteX5999" fmla="*/ 1610244 w 2133600"/>
              <a:gd name="connsiteY5999" fmla="*/ 658989 h 4805680"/>
              <a:gd name="connsiteX6000" fmla="*/ 1603600 w 2133600"/>
              <a:gd name="connsiteY6000" fmla="*/ 669980 h 4805680"/>
              <a:gd name="connsiteX6001" fmla="*/ 1603600 w 2133600"/>
              <a:gd name="connsiteY6001" fmla="*/ 648000 h 4805680"/>
              <a:gd name="connsiteX6002" fmla="*/ 1596955 w 2133600"/>
              <a:gd name="connsiteY6002" fmla="*/ 651663 h 4805680"/>
              <a:gd name="connsiteX6003" fmla="*/ 1594297 w 2133600"/>
              <a:gd name="connsiteY6003" fmla="*/ 652396 h 4805680"/>
              <a:gd name="connsiteX6004" fmla="*/ 1590310 w 2133600"/>
              <a:gd name="connsiteY6004" fmla="*/ 651663 h 4805680"/>
              <a:gd name="connsiteX6005" fmla="*/ 1593633 w 2133600"/>
              <a:gd name="connsiteY6005" fmla="*/ 650747 h 4805680"/>
              <a:gd name="connsiteX6006" fmla="*/ 1591092 w 2133600"/>
              <a:gd name="connsiteY6006" fmla="*/ 648647 h 4805680"/>
              <a:gd name="connsiteX6007" fmla="*/ 1592123 w 2133600"/>
              <a:gd name="connsiteY6007" fmla="*/ 644670 h 4805680"/>
              <a:gd name="connsiteX6008" fmla="*/ 1595294 w 2133600"/>
              <a:gd name="connsiteY6008" fmla="*/ 638842 h 4805680"/>
              <a:gd name="connsiteX6009" fmla="*/ 1596955 w 2133600"/>
              <a:gd name="connsiteY6009" fmla="*/ 626021 h 4805680"/>
              <a:gd name="connsiteX6010" fmla="*/ 1593633 w 2133600"/>
              <a:gd name="connsiteY6010" fmla="*/ 638842 h 4805680"/>
              <a:gd name="connsiteX6011" fmla="*/ 1592123 w 2133600"/>
              <a:gd name="connsiteY6011" fmla="*/ 644670 h 4805680"/>
              <a:gd name="connsiteX6012" fmla="*/ 1590310 w 2133600"/>
              <a:gd name="connsiteY6012" fmla="*/ 648000 h 4805680"/>
              <a:gd name="connsiteX6013" fmla="*/ 1591092 w 2133600"/>
              <a:gd name="connsiteY6013" fmla="*/ 648647 h 4805680"/>
              <a:gd name="connsiteX6014" fmla="*/ 1590310 w 2133600"/>
              <a:gd name="connsiteY6014" fmla="*/ 651663 h 4805680"/>
              <a:gd name="connsiteX6015" fmla="*/ 1590310 w 2133600"/>
              <a:gd name="connsiteY6015" fmla="*/ 655326 h 4805680"/>
              <a:gd name="connsiteX6016" fmla="*/ 1583665 w 2133600"/>
              <a:gd name="connsiteY6016" fmla="*/ 655326 h 4805680"/>
              <a:gd name="connsiteX6017" fmla="*/ 1583665 w 2133600"/>
              <a:gd name="connsiteY6017" fmla="*/ 658989 h 4805680"/>
              <a:gd name="connsiteX6018" fmla="*/ 1583665 w 2133600"/>
              <a:gd name="connsiteY6018" fmla="*/ 662653 h 4805680"/>
              <a:gd name="connsiteX6019" fmla="*/ 1583665 w 2133600"/>
              <a:gd name="connsiteY6019" fmla="*/ 666316 h 4805680"/>
              <a:gd name="connsiteX6020" fmla="*/ 1577021 w 2133600"/>
              <a:gd name="connsiteY6020" fmla="*/ 666316 h 4805680"/>
              <a:gd name="connsiteX6021" fmla="*/ 1577021 w 2133600"/>
              <a:gd name="connsiteY6021" fmla="*/ 669980 h 4805680"/>
              <a:gd name="connsiteX6022" fmla="*/ 1577021 w 2133600"/>
              <a:gd name="connsiteY6022" fmla="*/ 673643 h 4805680"/>
              <a:gd name="connsiteX6023" fmla="*/ 1577021 w 2133600"/>
              <a:gd name="connsiteY6023" fmla="*/ 677306 h 4805680"/>
              <a:gd name="connsiteX6024" fmla="*/ 1570376 w 2133600"/>
              <a:gd name="connsiteY6024" fmla="*/ 677306 h 4805680"/>
              <a:gd name="connsiteX6025" fmla="*/ 1570376 w 2133600"/>
              <a:gd name="connsiteY6025" fmla="*/ 680969 h 4805680"/>
              <a:gd name="connsiteX6026" fmla="*/ 1570376 w 2133600"/>
              <a:gd name="connsiteY6026" fmla="*/ 684633 h 4805680"/>
              <a:gd name="connsiteX6027" fmla="*/ 1570376 w 2133600"/>
              <a:gd name="connsiteY6027" fmla="*/ 688296 h 4805680"/>
              <a:gd name="connsiteX6028" fmla="*/ 1570376 w 2133600"/>
              <a:gd name="connsiteY6028" fmla="*/ 691959 h 4805680"/>
              <a:gd name="connsiteX6029" fmla="*/ 1563731 w 2133600"/>
              <a:gd name="connsiteY6029" fmla="*/ 695622 h 4805680"/>
              <a:gd name="connsiteX6030" fmla="*/ 1563731 w 2133600"/>
              <a:gd name="connsiteY6030" fmla="*/ 699285 h 4805680"/>
              <a:gd name="connsiteX6031" fmla="*/ 1563731 w 2133600"/>
              <a:gd name="connsiteY6031" fmla="*/ 706612 h 4805680"/>
              <a:gd name="connsiteX6032" fmla="*/ 1557087 w 2133600"/>
              <a:gd name="connsiteY6032" fmla="*/ 710274 h 4805680"/>
              <a:gd name="connsiteX6033" fmla="*/ 1563731 w 2133600"/>
              <a:gd name="connsiteY6033" fmla="*/ 710274 h 4805680"/>
              <a:gd name="connsiteX6034" fmla="*/ 1557087 w 2133600"/>
              <a:gd name="connsiteY6034" fmla="*/ 713938 h 4805680"/>
              <a:gd name="connsiteX6035" fmla="*/ 1557087 w 2133600"/>
              <a:gd name="connsiteY6035" fmla="*/ 717601 h 4805680"/>
              <a:gd name="connsiteX6036" fmla="*/ 1557087 w 2133600"/>
              <a:gd name="connsiteY6036" fmla="*/ 721265 h 4805680"/>
              <a:gd name="connsiteX6037" fmla="*/ 1557087 w 2133600"/>
              <a:gd name="connsiteY6037" fmla="*/ 724928 h 4805680"/>
              <a:gd name="connsiteX6038" fmla="*/ 1550442 w 2133600"/>
              <a:gd name="connsiteY6038" fmla="*/ 724928 h 4805680"/>
              <a:gd name="connsiteX6039" fmla="*/ 1555425 w 2133600"/>
              <a:gd name="connsiteY6039" fmla="*/ 707527 h 4805680"/>
              <a:gd name="connsiteX6040" fmla="*/ 1556751 w 2133600"/>
              <a:gd name="connsiteY6040" fmla="*/ 689250 h 4805680"/>
              <a:gd name="connsiteX6041" fmla="*/ 1557087 w 2133600"/>
              <a:gd name="connsiteY6041" fmla="*/ 688296 h 4805680"/>
              <a:gd name="connsiteX6042" fmla="*/ 1557087 w 2133600"/>
              <a:gd name="connsiteY6042" fmla="*/ 684633 h 4805680"/>
              <a:gd name="connsiteX6043" fmla="*/ 1556751 w 2133600"/>
              <a:gd name="connsiteY6043" fmla="*/ 689250 h 4805680"/>
              <a:gd name="connsiteX6044" fmla="*/ 1552103 w 2133600"/>
              <a:gd name="connsiteY6044" fmla="*/ 702491 h 4805680"/>
              <a:gd name="connsiteX6045" fmla="*/ 1550442 w 2133600"/>
              <a:gd name="connsiteY6045" fmla="*/ 715769 h 4805680"/>
              <a:gd name="connsiteX6046" fmla="*/ 1544127 w 2133600"/>
              <a:gd name="connsiteY6046" fmla="*/ 741880 h 4805680"/>
              <a:gd name="connsiteX6047" fmla="*/ 1544080 w 2133600"/>
              <a:gd name="connsiteY6047" fmla="*/ 741725 h 4805680"/>
              <a:gd name="connsiteX6048" fmla="*/ 1540758 w 2133600"/>
              <a:gd name="connsiteY6048" fmla="*/ 730736 h 4805680"/>
              <a:gd name="connsiteX6049" fmla="*/ 1534113 w 2133600"/>
              <a:gd name="connsiteY6049" fmla="*/ 728904 h 4805680"/>
              <a:gd name="connsiteX6050" fmla="*/ 1530760 w 2133600"/>
              <a:gd name="connsiteY6050" fmla="*/ 727980 h 4805680"/>
              <a:gd name="connsiteX6051" fmla="*/ 1543797 w 2133600"/>
              <a:gd name="connsiteY6051" fmla="*/ 658989 h 4805680"/>
              <a:gd name="connsiteX6052" fmla="*/ 1543797 w 2133600"/>
              <a:gd name="connsiteY6052" fmla="*/ 655326 h 4805680"/>
              <a:gd name="connsiteX6053" fmla="*/ 1550442 w 2133600"/>
              <a:gd name="connsiteY6053" fmla="*/ 655326 h 4805680"/>
              <a:gd name="connsiteX6054" fmla="*/ 1550442 w 2133600"/>
              <a:gd name="connsiteY6054" fmla="*/ 651663 h 4805680"/>
              <a:gd name="connsiteX6055" fmla="*/ 1550442 w 2133600"/>
              <a:gd name="connsiteY6055" fmla="*/ 648000 h 4805680"/>
              <a:gd name="connsiteX6056" fmla="*/ 1550442 w 2133600"/>
              <a:gd name="connsiteY6056" fmla="*/ 644337 h 4805680"/>
              <a:gd name="connsiteX6057" fmla="*/ 1550442 w 2133600"/>
              <a:gd name="connsiteY6057" fmla="*/ 633347 h 4805680"/>
              <a:gd name="connsiteX6058" fmla="*/ 1550442 w 2133600"/>
              <a:gd name="connsiteY6058" fmla="*/ 629684 h 4805680"/>
              <a:gd name="connsiteX6059" fmla="*/ 1550442 w 2133600"/>
              <a:gd name="connsiteY6059" fmla="*/ 622358 h 4805680"/>
              <a:gd name="connsiteX6060" fmla="*/ 1557087 w 2133600"/>
              <a:gd name="connsiteY6060" fmla="*/ 618695 h 4805680"/>
              <a:gd name="connsiteX6061" fmla="*/ 1557087 w 2133600"/>
              <a:gd name="connsiteY6061" fmla="*/ 615030 h 4805680"/>
              <a:gd name="connsiteX6062" fmla="*/ 1557087 w 2133600"/>
              <a:gd name="connsiteY6062" fmla="*/ 611367 h 4805680"/>
              <a:gd name="connsiteX6063" fmla="*/ 1557087 w 2133600"/>
              <a:gd name="connsiteY6063" fmla="*/ 607704 h 4805680"/>
              <a:gd name="connsiteX6064" fmla="*/ 1550442 w 2133600"/>
              <a:gd name="connsiteY6064" fmla="*/ 611367 h 4805680"/>
              <a:gd name="connsiteX6065" fmla="*/ 1550442 w 2133600"/>
              <a:gd name="connsiteY6065" fmla="*/ 615030 h 4805680"/>
              <a:gd name="connsiteX6066" fmla="*/ 1550442 w 2133600"/>
              <a:gd name="connsiteY6066" fmla="*/ 618695 h 4805680"/>
              <a:gd name="connsiteX6067" fmla="*/ 1543797 w 2133600"/>
              <a:gd name="connsiteY6067" fmla="*/ 618695 h 4805680"/>
              <a:gd name="connsiteX6068" fmla="*/ 1550442 w 2133600"/>
              <a:gd name="connsiteY6068" fmla="*/ 622358 h 4805680"/>
              <a:gd name="connsiteX6069" fmla="*/ 1545458 w 2133600"/>
              <a:gd name="connsiteY6069" fmla="*/ 622358 h 4805680"/>
              <a:gd name="connsiteX6070" fmla="*/ 1543797 w 2133600"/>
              <a:gd name="connsiteY6070" fmla="*/ 622358 h 4805680"/>
              <a:gd name="connsiteX6071" fmla="*/ 1543797 w 2133600"/>
              <a:gd name="connsiteY6071" fmla="*/ 626021 h 4805680"/>
              <a:gd name="connsiteX6072" fmla="*/ 1537153 w 2133600"/>
              <a:gd name="connsiteY6072" fmla="*/ 629684 h 4805680"/>
              <a:gd name="connsiteX6073" fmla="*/ 1537153 w 2133600"/>
              <a:gd name="connsiteY6073" fmla="*/ 633347 h 4805680"/>
              <a:gd name="connsiteX6074" fmla="*/ 1537153 w 2133600"/>
              <a:gd name="connsiteY6074" fmla="*/ 640674 h 4805680"/>
              <a:gd name="connsiteX6075" fmla="*/ 1533828 w 2133600"/>
              <a:gd name="connsiteY6075" fmla="*/ 640674 h 4805680"/>
              <a:gd name="connsiteX6076" fmla="*/ 1530506 w 2133600"/>
              <a:gd name="connsiteY6076" fmla="*/ 640674 h 4805680"/>
              <a:gd name="connsiteX6077" fmla="*/ 1537153 w 2133600"/>
              <a:gd name="connsiteY6077" fmla="*/ 644337 h 4805680"/>
              <a:gd name="connsiteX6078" fmla="*/ 1530506 w 2133600"/>
              <a:gd name="connsiteY6078" fmla="*/ 644337 h 4805680"/>
              <a:gd name="connsiteX6079" fmla="*/ 1530506 w 2133600"/>
              <a:gd name="connsiteY6079" fmla="*/ 648000 h 4805680"/>
              <a:gd name="connsiteX6080" fmla="*/ 1530506 w 2133600"/>
              <a:gd name="connsiteY6080" fmla="*/ 651663 h 4805680"/>
              <a:gd name="connsiteX6081" fmla="*/ 1527184 w 2133600"/>
              <a:gd name="connsiteY6081" fmla="*/ 653495 h 4805680"/>
              <a:gd name="connsiteX6082" fmla="*/ 1523861 w 2133600"/>
              <a:gd name="connsiteY6082" fmla="*/ 655326 h 4805680"/>
              <a:gd name="connsiteX6083" fmla="*/ 1530506 w 2133600"/>
              <a:gd name="connsiteY6083" fmla="*/ 655326 h 4805680"/>
              <a:gd name="connsiteX6084" fmla="*/ 1527184 w 2133600"/>
              <a:gd name="connsiteY6084" fmla="*/ 658989 h 4805680"/>
              <a:gd name="connsiteX6085" fmla="*/ 1523861 w 2133600"/>
              <a:gd name="connsiteY6085" fmla="*/ 662653 h 4805680"/>
              <a:gd name="connsiteX6086" fmla="*/ 1523861 w 2133600"/>
              <a:gd name="connsiteY6086" fmla="*/ 666316 h 4805680"/>
              <a:gd name="connsiteX6087" fmla="*/ 1517217 w 2133600"/>
              <a:gd name="connsiteY6087" fmla="*/ 669980 h 4805680"/>
              <a:gd name="connsiteX6088" fmla="*/ 1523861 w 2133600"/>
              <a:gd name="connsiteY6088" fmla="*/ 669980 h 4805680"/>
              <a:gd name="connsiteX6089" fmla="*/ 1517217 w 2133600"/>
              <a:gd name="connsiteY6089" fmla="*/ 673643 h 4805680"/>
              <a:gd name="connsiteX6090" fmla="*/ 1517217 w 2133600"/>
              <a:gd name="connsiteY6090" fmla="*/ 677306 h 4805680"/>
              <a:gd name="connsiteX6091" fmla="*/ 1517217 w 2133600"/>
              <a:gd name="connsiteY6091" fmla="*/ 680969 h 4805680"/>
              <a:gd name="connsiteX6092" fmla="*/ 1510572 w 2133600"/>
              <a:gd name="connsiteY6092" fmla="*/ 688296 h 4805680"/>
              <a:gd name="connsiteX6093" fmla="*/ 1510572 w 2133600"/>
              <a:gd name="connsiteY6093" fmla="*/ 691959 h 4805680"/>
              <a:gd name="connsiteX6094" fmla="*/ 1510572 w 2133600"/>
              <a:gd name="connsiteY6094" fmla="*/ 695622 h 4805680"/>
              <a:gd name="connsiteX6095" fmla="*/ 1510572 w 2133600"/>
              <a:gd name="connsiteY6095" fmla="*/ 699285 h 4805680"/>
              <a:gd name="connsiteX6096" fmla="*/ 1510572 w 2133600"/>
              <a:gd name="connsiteY6096" fmla="*/ 702949 h 4805680"/>
              <a:gd name="connsiteX6097" fmla="*/ 1510572 w 2133600"/>
              <a:gd name="connsiteY6097" fmla="*/ 706612 h 4805680"/>
              <a:gd name="connsiteX6098" fmla="*/ 1503927 w 2133600"/>
              <a:gd name="connsiteY6098" fmla="*/ 706612 h 4805680"/>
              <a:gd name="connsiteX6099" fmla="*/ 1503927 w 2133600"/>
              <a:gd name="connsiteY6099" fmla="*/ 710274 h 4805680"/>
              <a:gd name="connsiteX6100" fmla="*/ 1503927 w 2133600"/>
              <a:gd name="connsiteY6100" fmla="*/ 713938 h 4805680"/>
              <a:gd name="connsiteX6101" fmla="*/ 1497282 w 2133600"/>
              <a:gd name="connsiteY6101" fmla="*/ 717601 h 4805680"/>
              <a:gd name="connsiteX6102" fmla="*/ 1503927 w 2133600"/>
              <a:gd name="connsiteY6102" fmla="*/ 717601 h 4805680"/>
              <a:gd name="connsiteX6103" fmla="*/ 1497282 w 2133600"/>
              <a:gd name="connsiteY6103" fmla="*/ 721265 h 4805680"/>
              <a:gd name="connsiteX6104" fmla="*/ 1497282 w 2133600"/>
              <a:gd name="connsiteY6104" fmla="*/ 726760 h 4805680"/>
              <a:gd name="connsiteX6105" fmla="*/ 1497282 w 2133600"/>
              <a:gd name="connsiteY6105" fmla="*/ 732255 h 4805680"/>
              <a:gd name="connsiteX6106" fmla="*/ 1490638 w 2133600"/>
              <a:gd name="connsiteY6106" fmla="*/ 732255 h 4805680"/>
              <a:gd name="connsiteX6107" fmla="*/ 1497282 w 2133600"/>
              <a:gd name="connsiteY6107" fmla="*/ 735918 h 4805680"/>
              <a:gd name="connsiteX6108" fmla="*/ 1490638 w 2133600"/>
              <a:gd name="connsiteY6108" fmla="*/ 735918 h 4805680"/>
              <a:gd name="connsiteX6109" fmla="*/ 1490638 w 2133600"/>
              <a:gd name="connsiteY6109" fmla="*/ 739581 h 4805680"/>
              <a:gd name="connsiteX6110" fmla="*/ 1490638 w 2133600"/>
              <a:gd name="connsiteY6110" fmla="*/ 743244 h 4805680"/>
              <a:gd name="connsiteX6111" fmla="*/ 1490638 w 2133600"/>
              <a:gd name="connsiteY6111" fmla="*/ 750571 h 4805680"/>
              <a:gd name="connsiteX6112" fmla="*/ 1487315 w 2133600"/>
              <a:gd name="connsiteY6112" fmla="*/ 752402 h 4805680"/>
              <a:gd name="connsiteX6113" fmla="*/ 1483993 w 2133600"/>
              <a:gd name="connsiteY6113" fmla="*/ 754234 h 4805680"/>
              <a:gd name="connsiteX6114" fmla="*/ 1483993 w 2133600"/>
              <a:gd name="connsiteY6114" fmla="*/ 743244 h 4805680"/>
              <a:gd name="connsiteX6115" fmla="*/ 1487315 w 2133600"/>
              <a:gd name="connsiteY6115" fmla="*/ 737749 h 4805680"/>
              <a:gd name="connsiteX6116" fmla="*/ 1483993 w 2133600"/>
              <a:gd name="connsiteY6116" fmla="*/ 735918 h 4805680"/>
              <a:gd name="connsiteX6117" fmla="*/ 1483993 w 2133600"/>
              <a:gd name="connsiteY6117" fmla="*/ 732255 h 4805680"/>
              <a:gd name="connsiteX6118" fmla="*/ 1490638 w 2133600"/>
              <a:gd name="connsiteY6118" fmla="*/ 730423 h 4805680"/>
              <a:gd name="connsiteX6119" fmla="*/ 1483993 w 2133600"/>
              <a:gd name="connsiteY6119" fmla="*/ 728592 h 4805680"/>
              <a:gd name="connsiteX6120" fmla="*/ 1483993 w 2133600"/>
              <a:gd name="connsiteY6120" fmla="*/ 724928 h 4805680"/>
              <a:gd name="connsiteX6121" fmla="*/ 1480671 w 2133600"/>
              <a:gd name="connsiteY6121" fmla="*/ 728592 h 4805680"/>
              <a:gd name="connsiteX6122" fmla="*/ 1477348 w 2133600"/>
              <a:gd name="connsiteY6122" fmla="*/ 735918 h 4805680"/>
              <a:gd name="connsiteX6123" fmla="*/ 1477348 w 2133600"/>
              <a:gd name="connsiteY6123" fmla="*/ 739581 h 4805680"/>
              <a:gd name="connsiteX6124" fmla="*/ 1477348 w 2133600"/>
              <a:gd name="connsiteY6124" fmla="*/ 743244 h 4805680"/>
              <a:gd name="connsiteX6125" fmla="*/ 1474026 w 2133600"/>
              <a:gd name="connsiteY6125" fmla="*/ 745076 h 4805680"/>
              <a:gd name="connsiteX6126" fmla="*/ 1470704 w 2133600"/>
              <a:gd name="connsiteY6126" fmla="*/ 746907 h 4805680"/>
              <a:gd name="connsiteX6127" fmla="*/ 1470704 w 2133600"/>
              <a:gd name="connsiteY6127" fmla="*/ 743244 h 4805680"/>
              <a:gd name="connsiteX6128" fmla="*/ 1467381 w 2133600"/>
              <a:gd name="connsiteY6128" fmla="*/ 752402 h 4805680"/>
              <a:gd name="connsiteX6129" fmla="*/ 1470704 w 2133600"/>
              <a:gd name="connsiteY6129" fmla="*/ 757897 h 4805680"/>
              <a:gd name="connsiteX6130" fmla="*/ 1470704 w 2133600"/>
              <a:gd name="connsiteY6130" fmla="*/ 761560 h 4805680"/>
              <a:gd name="connsiteX6131" fmla="*/ 1464059 w 2133600"/>
              <a:gd name="connsiteY6131" fmla="*/ 757897 h 4805680"/>
              <a:gd name="connsiteX6132" fmla="*/ 1464059 w 2133600"/>
              <a:gd name="connsiteY6132" fmla="*/ 761560 h 4805680"/>
              <a:gd name="connsiteX6133" fmla="*/ 1464059 w 2133600"/>
              <a:gd name="connsiteY6133" fmla="*/ 765223 h 4805680"/>
              <a:gd name="connsiteX6134" fmla="*/ 1464059 w 2133600"/>
              <a:gd name="connsiteY6134" fmla="*/ 768886 h 4805680"/>
              <a:gd name="connsiteX6135" fmla="*/ 1457414 w 2133600"/>
              <a:gd name="connsiteY6135" fmla="*/ 776214 h 4805680"/>
              <a:gd name="connsiteX6136" fmla="*/ 1457414 w 2133600"/>
              <a:gd name="connsiteY6136" fmla="*/ 772550 h 4805680"/>
              <a:gd name="connsiteX6137" fmla="*/ 1457414 w 2133600"/>
              <a:gd name="connsiteY6137" fmla="*/ 768886 h 4805680"/>
              <a:gd name="connsiteX6138" fmla="*/ 1453261 w 2133600"/>
              <a:gd name="connsiteY6138" fmla="*/ 768429 h 4805680"/>
              <a:gd name="connsiteX6139" fmla="*/ 1453427 w 2133600"/>
              <a:gd name="connsiteY6139" fmla="*/ 768154 h 4805680"/>
              <a:gd name="connsiteX6140" fmla="*/ 1454092 w 2133600"/>
              <a:gd name="connsiteY6140" fmla="*/ 767972 h 4805680"/>
              <a:gd name="connsiteX6141" fmla="*/ 1453722 w 2133600"/>
              <a:gd name="connsiteY6141" fmla="*/ 767666 h 4805680"/>
              <a:gd name="connsiteX6142" fmla="*/ 1454092 w 2133600"/>
              <a:gd name="connsiteY6142" fmla="*/ 767055 h 4805680"/>
              <a:gd name="connsiteX6143" fmla="*/ 1450770 w 2133600"/>
              <a:gd name="connsiteY6143" fmla="*/ 765223 h 4805680"/>
              <a:gd name="connsiteX6144" fmla="*/ 1450770 w 2133600"/>
              <a:gd name="connsiteY6144" fmla="*/ 761560 h 4805680"/>
              <a:gd name="connsiteX6145" fmla="*/ 1450770 w 2133600"/>
              <a:gd name="connsiteY6145" fmla="*/ 757897 h 4805680"/>
              <a:gd name="connsiteX6146" fmla="*/ 1450770 w 2133600"/>
              <a:gd name="connsiteY6146" fmla="*/ 754234 h 4805680"/>
              <a:gd name="connsiteX6147" fmla="*/ 1450770 w 2133600"/>
              <a:gd name="connsiteY6147" fmla="*/ 750571 h 4805680"/>
              <a:gd name="connsiteX6148" fmla="*/ 1450770 w 2133600"/>
              <a:gd name="connsiteY6148" fmla="*/ 746907 h 4805680"/>
              <a:gd name="connsiteX6149" fmla="*/ 1457414 w 2133600"/>
              <a:gd name="connsiteY6149" fmla="*/ 746907 h 4805680"/>
              <a:gd name="connsiteX6150" fmla="*/ 1457414 w 2133600"/>
              <a:gd name="connsiteY6150" fmla="*/ 743244 h 4805680"/>
              <a:gd name="connsiteX6151" fmla="*/ 1457414 w 2133600"/>
              <a:gd name="connsiteY6151" fmla="*/ 739581 h 4805680"/>
              <a:gd name="connsiteX6152" fmla="*/ 1457414 w 2133600"/>
              <a:gd name="connsiteY6152" fmla="*/ 735918 h 4805680"/>
              <a:gd name="connsiteX6153" fmla="*/ 1450770 w 2133600"/>
              <a:gd name="connsiteY6153" fmla="*/ 732255 h 4805680"/>
              <a:gd name="connsiteX6154" fmla="*/ 1457414 w 2133600"/>
              <a:gd name="connsiteY6154" fmla="*/ 732255 h 4805680"/>
              <a:gd name="connsiteX6155" fmla="*/ 1457414 w 2133600"/>
              <a:gd name="connsiteY6155" fmla="*/ 728592 h 4805680"/>
              <a:gd name="connsiteX6156" fmla="*/ 1464059 w 2133600"/>
              <a:gd name="connsiteY6156" fmla="*/ 724928 h 4805680"/>
              <a:gd name="connsiteX6157" fmla="*/ 1464059 w 2133600"/>
              <a:gd name="connsiteY6157" fmla="*/ 721265 h 4805680"/>
              <a:gd name="connsiteX6158" fmla="*/ 1470704 w 2133600"/>
              <a:gd name="connsiteY6158" fmla="*/ 721265 h 4805680"/>
              <a:gd name="connsiteX6159" fmla="*/ 1470704 w 2133600"/>
              <a:gd name="connsiteY6159" fmla="*/ 717601 h 4805680"/>
              <a:gd name="connsiteX6160" fmla="*/ 1470704 w 2133600"/>
              <a:gd name="connsiteY6160" fmla="*/ 713938 h 4805680"/>
              <a:gd name="connsiteX6161" fmla="*/ 1477348 w 2133600"/>
              <a:gd name="connsiteY6161" fmla="*/ 706612 h 4805680"/>
              <a:gd name="connsiteX6162" fmla="*/ 1470704 w 2133600"/>
              <a:gd name="connsiteY6162" fmla="*/ 706612 h 4805680"/>
              <a:gd name="connsiteX6163" fmla="*/ 1470704 w 2133600"/>
              <a:gd name="connsiteY6163" fmla="*/ 710274 h 4805680"/>
              <a:gd name="connsiteX6164" fmla="*/ 1467381 w 2133600"/>
              <a:gd name="connsiteY6164" fmla="*/ 708443 h 4805680"/>
              <a:gd name="connsiteX6165" fmla="*/ 1466551 w 2133600"/>
              <a:gd name="connsiteY6165" fmla="*/ 703406 h 4805680"/>
              <a:gd name="connsiteX6166" fmla="*/ 1461474 w 2133600"/>
              <a:gd name="connsiteY6166" fmla="*/ 705188 h 4805680"/>
              <a:gd name="connsiteX6167" fmla="*/ 1457414 w 2133600"/>
              <a:gd name="connsiteY6167" fmla="*/ 702949 h 4805680"/>
              <a:gd name="connsiteX6168" fmla="*/ 1464059 w 2133600"/>
              <a:gd name="connsiteY6168" fmla="*/ 702949 h 4805680"/>
              <a:gd name="connsiteX6169" fmla="*/ 1464059 w 2133600"/>
              <a:gd name="connsiteY6169" fmla="*/ 699285 h 4805680"/>
              <a:gd name="connsiteX6170" fmla="*/ 1457414 w 2133600"/>
              <a:gd name="connsiteY6170" fmla="*/ 699285 h 4805680"/>
              <a:gd name="connsiteX6171" fmla="*/ 1457414 w 2133600"/>
              <a:gd name="connsiteY6171" fmla="*/ 695622 h 4805680"/>
              <a:gd name="connsiteX6172" fmla="*/ 1464059 w 2133600"/>
              <a:gd name="connsiteY6172" fmla="*/ 695622 h 4805680"/>
              <a:gd name="connsiteX6173" fmla="*/ 1460737 w 2133600"/>
              <a:gd name="connsiteY6173" fmla="*/ 693791 h 4805680"/>
              <a:gd name="connsiteX6174" fmla="*/ 1457414 w 2133600"/>
              <a:gd name="connsiteY6174" fmla="*/ 691959 h 4805680"/>
              <a:gd name="connsiteX6175" fmla="*/ 1464059 w 2133600"/>
              <a:gd name="connsiteY6175" fmla="*/ 691959 h 4805680"/>
              <a:gd name="connsiteX6176" fmla="*/ 1464059 w 2133600"/>
              <a:gd name="connsiteY6176" fmla="*/ 688296 h 4805680"/>
              <a:gd name="connsiteX6177" fmla="*/ 1464059 w 2133600"/>
              <a:gd name="connsiteY6177" fmla="*/ 684633 h 4805680"/>
              <a:gd name="connsiteX6178" fmla="*/ 1464059 w 2133600"/>
              <a:gd name="connsiteY6178" fmla="*/ 680969 h 4805680"/>
              <a:gd name="connsiteX6179" fmla="*/ 1470704 w 2133600"/>
              <a:gd name="connsiteY6179" fmla="*/ 680969 h 4805680"/>
              <a:gd name="connsiteX6180" fmla="*/ 1464059 w 2133600"/>
              <a:gd name="connsiteY6180" fmla="*/ 677306 h 4805680"/>
              <a:gd name="connsiteX6181" fmla="*/ 1457414 w 2133600"/>
              <a:gd name="connsiteY6181" fmla="*/ 680969 h 4805680"/>
              <a:gd name="connsiteX6182" fmla="*/ 1457414 w 2133600"/>
              <a:gd name="connsiteY6182" fmla="*/ 677306 h 4805680"/>
              <a:gd name="connsiteX6183" fmla="*/ 1457414 w 2133600"/>
              <a:gd name="connsiteY6183" fmla="*/ 673643 h 4805680"/>
              <a:gd name="connsiteX6184" fmla="*/ 1451955 w 2133600"/>
              <a:gd name="connsiteY6184" fmla="*/ 673643 h 4805680"/>
              <a:gd name="connsiteX6185" fmla="*/ 1457936 w 2133600"/>
              <a:gd name="connsiteY6185" fmla="*/ 670346 h 4805680"/>
              <a:gd name="connsiteX6186" fmla="*/ 1457936 w 2133600"/>
              <a:gd name="connsiteY6186" fmla="*/ 666683 h 4805680"/>
              <a:gd name="connsiteX6187" fmla="*/ 1444647 w 2133600"/>
              <a:gd name="connsiteY6187" fmla="*/ 666683 h 4805680"/>
              <a:gd name="connsiteX6188" fmla="*/ 1444647 w 2133600"/>
              <a:gd name="connsiteY6188" fmla="*/ 663020 h 4805680"/>
              <a:gd name="connsiteX6189" fmla="*/ 1457936 w 2133600"/>
              <a:gd name="connsiteY6189" fmla="*/ 641040 h 4805680"/>
              <a:gd name="connsiteX6190" fmla="*/ 1464581 w 2133600"/>
              <a:gd name="connsiteY6190" fmla="*/ 622724 h 4805680"/>
              <a:gd name="connsiteX6191" fmla="*/ 1471226 w 2133600"/>
              <a:gd name="connsiteY6191" fmla="*/ 619061 h 4805680"/>
              <a:gd name="connsiteX6192" fmla="*/ 1477870 w 2133600"/>
              <a:gd name="connsiteY6192" fmla="*/ 597081 h 4805680"/>
              <a:gd name="connsiteX6193" fmla="*/ 1484517 w 2133600"/>
              <a:gd name="connsiteY6193" fmla="*/ 578765 h 4805680"/>
              <a:gd name="connsiteX6194" fmla="*/ 1491162 w 2133600"/>
              <a:gd name="connsiteY6194" fmla="*/ 553122 h 4805680"/>
              <a:gd name="connsiteX6195" fmla="*/ 1497806 w 2133600"/>
              <a:gd name="connsiteY6195" fmla="*/ 542132 h 4805680"/>
              <a:gd name="connsiteX6196" fmla="*/ 1497806 w 2133600"/>
              <a:gd name="connsiteY6196" fmla="*/ 538469 h 4805680"/>
              <a:gd name="connsiteX6197" fmla="*/ 1497806 w 2133600"/>
              <a:gd name="connsiteY6197" fmla="*/ 534806 h 4805680"/>
              <a:gd name="connsiteX6198" fmla="*/ 1497806 w 2133600"/>
              <a:gd name="connsiteY6198" fmla="*/ 523816 h 4805680"/>
              <a:gd name="connsiteX6199" fmla="*/ 1514418 w 2133600"/>
              <a:gd name="connsiteY6199" fmla="*/ 494510 h 4805680"/>
              <a:gd name="connsiteX6200" fmla="*/ 1531030 w 2133600"/>
              <a:gd name="connsiteY6200" fmla="*/ 461541 h 4805680"/>
              <a:gd name="connsiteX6201" fmla="*/ 1537674 w 2133600"/>
              <a:gd name="connsiteY6201" fmla="*/ 439562 h 4805680"/>
              <a:gd name="connsiteX6202" fmla="*/ 1537674 w 2133600"/>
              <a:gd name="connsiteY6202" fmla="*/ 421246 h 4805680"/>
              <a:gd name="connsiteX6203" fmla="*/ 1544319 w 2133600"/>
              <a:gd name="connsiteY6203" fmla="*/ 402929 h 4805680"/>
              <a:gd name="connsiteX6204" fmla="*/ 1544319 w 2133600"/>
              <a:gd name="connsiteY6204" fmla="*/ 399266 h 4805680"/>
              <a:gd name="connsiteX6205" fmla="*/ 1534352 w 2133600"/>
              <a:gd name="connsiteY6205" fmla="*/ 402929 h 4805680"/>
              <a:gd name="connsiteX6206" fmla="*/ 1531030 w 2133600"/>
              <a:gd name="connsiteY6206" fmla="*/ 406592 h 4805680"/>
              <a:gd name="connsiteX6207" fmla="*/ 1517740 w 2133600"/>
              <a:gd name="connsiteY6207" fmla="*/ 421246 h 4805680"/>
              <a:gd name="connsiteX6208" fmla="*/ 1511096 w 2133600"/>
              <a:gd name="connsiteY6208" fmla="*/ 421246 h 4805680"/>
              <a:gd name="connsiteX6209" fmla="*/ 1511096 w 2133600"/>
              <a:gd name="connsiteY6209" fmla="*/ 424909 h 4805680"/>
              <a:gd name="connsiteX6210" fmla="*/ 1504451 w 2133600"/>
              <a:gd name="connsiteY6210" fmla="*/ 424909 h 4805680"/>
              <a:gd name="connsiteX6211" fmla="*/ 1504451 w 2133600"/>
              <a:gd name="connsiteY6211" fmla="*/ 432235 h 4805680"/>
              <a:gd name="connsiteX6212" fmla="*/ 1491162 w 2133600"/>
              <a:gd name="connsiteY6212" fmla="*/ 450551 h 4805680"/>
              <a:gd name="connsiteX6213" fmla="*/ 1484517 w 2133600"/>
              <a:gd name="connsiteY6213" fmla="*/ 443225 h 4805680"/>
              <a:gd name="connsiteX6214" fmla="*/ 1484517 w 2133600"/>
              <a:gd name="connsiteY6214" fmla="*/ 435899 h 4805680"/>
              <a:gd name="connsiteX6215" fmla="*/ 1477870 w 2133600"/>
              <a:gd name="connsiteY6215" fmla="*/ 443225 h 4805680"/>
              <a:gd name="connsiteX6216" fmla="*/ 1481193 w 2133600"/>
              <a:gd name="connsiteY6216" fmla="*/ 430404 h 4805680"/>
              <a:gd name="connsiteX6217" fmla="*/ 1483187 w 2133600"/>
              <a:gd name="connsiteY6217" fmla="*/ 424909 h 4805680"/>
              <a:gd name="connsiteX6218" fmla="*/ 1484517 w 2133600"/>
              <a:gd name="connsiteY6218" fmla="*/ 424909 h 4805680"/>
              <a:gd name="connsiteX6219" fmla="*/ 1484517 w 2133600"/>
              <a:gd name="connsiteY6219" fmla="*/ 421246 h 4805680"/>
              <a:gd name="connsiteX6220" fmla="*/ 1483187 w 2133600"/>
              <a:gd name="connsiteY6220" fmla="*/ 424909 h 4805680"/>
              <a:gd name="connsiteX6221" fmla="*/ 1477870 w 2133600"/>
              <a:gd name="connsiteY6221" fmla="*/ 424909 h 4805680"/>
              <a:gd name="connsiteX6222" fmla="*/ 1484517 w 2133600"/>
              <a:gd name="connsiteY6222" fmla="*/ 406592 h 4805680"/>
              <a:gd name="connsiteX6223" fmla="*/ 1471226 w 2133600"/>
              <a:gd name="connsiteY6223" fmla="*/ 424909 h 4805680"/>
              <a:gd name="connsiteX6224" fmla="*/ 1471226 w 2133600"/>
              <a:gd name="connsiteY6224" fmla="*/ 428572 h 4805680"/>
              <a:gd name="connsiteX6225" fmla="*/ 1477870 w 2133600"/>
              <a:gd name="connsiteY6225" fmla="*/ 428572 h 4805680"/>
              <a:gd name="connsiteX6226" fmla="*/ 1477870 w 2133600"/>
              <a:gd name="connsiteY6226" fmla="*/ 432235 h 4805680"/>
              <a:gd name="connsiteX6227" fmla="*/ 1471226 w 2133600"/>
              <a:gd name="connsiteY6227" fmla="*/ 435899 h 4805680"/>
              <a:gd name="connsiteX6228" fmla="*/ 1471226 w 2133600"/>
              <a:gd name="connsiteY6228" fmla="*/ 432235 h 4805680"/>
              <a:gd name="connsiteX6229" fmla="*/ 1464581 w 2133600"/>
              <a:gd name="connsiteY6229" fmla="*/ 432235 h 4805680"/>
              <a:gd name="connsiteX6230" fmla="*/ 1464581 w 2133600"/>
              <a:gd name="connsiteY6230" fmla="*/ 435899 h 4805680"/>
              <a:gd name="connsiteX6231" fmla="*/ 1464581 w 2133600"/>
              <a:gd name="connsiteY6231" fmla="*/ 439562 h 4805680"/>
              <a:gd name="connsiteX6232" fmla="*/ 1457936 w 2133600"/>
              <a:gd name="connsiteY6232" fmla="*/ 439562 h 4805680"/>
              <a:gd name="connsiteX6233" fmla="*/ 1457936 w 2133600"/>
              <a:gd name="connsiteY6233" fmla="*/ 443225 h 4805680"/>
              <a:gd name="connsiteX6234" fmla="*/ 1457936 w 2133600"/>
              <a:gd name="connsiteY6234" fmla="*/ 446888 h 4805680"/>
              <a:gd name="connsiteX6235" fmla="*/ 1457936 w 2133600"/>
              <a:gd name="connsiteY6235" fmla="*/ 450551 h 4805680"/>
              <a:gd name="connsiteX6236" fmla="*/ 1451291 w 2133600"/>
              <a:gd name="connsiteY6236" fmla="*/ 450551 h 4805680"/>
              <a:gd name="connsiteX6237" fmla="*/ 1451291 w 2133600"/>
              <a:gd name="connsiteY6237" fmla="*/ 454214 h 4805680"/>
              <a:gd name="connsiteX6238" fmla="*/ 1451291 w 2133600"/>
              <a:gd name="connsiteY6238" fmla="*/ 457878 h 4805680"/>
              <a:gd name="connsiteX6239" fmla="*/ 1451291 w 2133600"/>
              <a:gd name="connsiteY6239" fmla="*/ 461541 h 4805680"/>
              <a:gd name="connsiteX6240" fmla="*/ 1444647 w 2133600"/>
              <a:gd name="connsiteY6240" fmla="*/ 461541 h 4805680"/>
              <a:gd name="connsiteX6241" fmla="*/ 1444647 w 2133600"/>
              <a:gd name="connsiteY6241" fmla="*/ 465205 h 4805680"/>
              <a:gd name="connsiteX6242" fmla="*/ 1444647 w 2133600"/>
              <a:gd name="connsiteY6242" fmla="*/ 472531 h 4805680"/>
              <a:gd name="connsiteX6243" fmla="*/ 1438002 w 2133600"/>
              <a:gd name="connsiteY6243" fmla="*/ 472531 h 4805680"/>
              <a:gd name="connsiteX6244" fmla="*/ 1438002 w 2133600"/>
              <a:gd name="connsiteY6244" fmla="*/ 476194 h 4805680"/>
              <a:gd name="connsiteX6245" fmla="*/ 1438002 w 2133600"/>
              <a:gd name="connsiteY6245" fmla="*/ 479858 h 4805680"/>
              <a:gd name="connsiteX6246" fmla="*/ 1438002 w 2133600"/>
              <a:gd name="connsiteY6246" fmla="*/ 483521 h 4805680"/>
              <a:gd name="connsiteX6247" fmla="*/ 1433019 w 2133600"/>
              <a:gd name="connsiteY6247" fmla="*/ 486268 h 4805680"/>
              <a:gd name="connsiteX6248" fmla="*/ 1432512 w 2133600"/>
              <a:gd name="connsiteY6248" fmla="*/ 485432 h 4805680"/>
              <a:gd name="connsiteX6249" fmla="*/ 1432565 w 2133600"/>
              <a:gd name="connsiteY6249" fmla="*/ 485297 h 4805680"/>
              <a:gd name="connsiteX6250" fmla="*/ 1436341 w 2133600"/>
              <a:gd name="connsiteY6250" fmla="*/ 479400 h 4805680"/>
              <a:gd name="connsiteX6251" fmla="*/ 1437773 w 2133600"/>
              <a:gd name="connsiteY6251" fmla="*/ 471899 h 4805680"/>
              <a:gd name="connsiteX6252" fmla="*/ 1444647 w 2133600"/>
              <a:gd name="connsiteY6252" fmla="*/ 454214 h 4805680"/>
              <a:gd name="connsiteX6253" fmla="*/ 1438002 w 2133600"/>
              <a:gd name="connsiteY6253" fmla="*/ 470699 h 4805680"/>
              <a:gd name="connsiteX6254" fmla="*/ 1437773 w 2133600"/>
              <a:gd name="connsiteY6254" fmla="*/ 471899 h 4805680"/>
              <a:gd name="connsiteX6255" fmla="*/ 1434680 w 2133600"/>
              <a:gd name="connsiteY6255" fmla="*/ 479858 h 4805680"/>
              <a:gd name="connsiteX6256" fmla="*/ 1432565 w 2133600"/>
              <a:gd name="connsiteY6256" fmla="*/ 485297 h 4805680"/>
              <a:gd name="connsiteX6257" fmla="*/ 1432496 w 2133600"/>
              <a:gd name="connsiteY6257" fmla="*/ 485405 h 4805680"/>
              <a:gd name="connsiteX6258" fmla="*/ 1431357 w 2133600"/>
              <a:gd name="connsiteY6258" fmla="*/ 483521 h 4805680"/>
              <a:gd name="connsiteX6259" fmla="*/ 1431357 w 2133600"/>
              <a:gd name="connsiteY6259" fmla="*/ 487184 h 4805680"/>
              <a:gd name="connsiteX6260" fmla="*/ 1431831 w 2133600"/>
              <a:gd name="connsiteY6260" fmla="*/ 487184 h 4805680"/>
              <a:gd name="connsiteX6261" fmla="*/ 1424713 w 2133600"/>
              <a:gd name="connsiteY6261" fmla="*/ 505500 h 4805680"/>
              <a:gd name="connsiteX6262" fmla="*/ 1418068 w 2133600"/>
              <a:gd name="connsiteY6262" fmla="*/ 509164 h 4805680"/>
              <a:gd name="connsiteX6263" fmla="*/ 1414746 w 2133600"/>
              <a:gd name="connsiteY6263" fmla="*/ 518322 h 4805680"/>
              <a:gd name="connsiteX6264" fmla="*/ 1411423 w 2133600"/>
              <a:gd name="connsiteY6264" fmla="*/ 527480 h 4805680"/>
              <a:gd name="connsiteX6265" fmla="*/ 1408101 w 2133600"/>
              <a:gd name="connsiteY6265" fmla="*/ 536638 h 4805680"/>
              <a:gd name="connsiteX6266" fmla="*/ 1404779 w 2133600"/>
              <a:gd name="connsiteY6266" fmla="*/ 542132 h 4805680"/>
              <a:gd name="connsiteX6267" fmla="*/ 1404779 w 2133600"/>
              <a:gd name="connsiteY6267" fmla="*/ 545795 h 4805680"/>
              <a:gd name="connsiteX6268" fmla="*/ 1404779 w 2133600"/>
              <a:gd name="connsiteY6268" fmla="*/ 549459 h 4805680"/>
              <a:gd name="connsiteX6269" fmla="*/ 1398134 w 2133600"/>
              <a:gd name="connsiteY6269" fmla="*/ 553122 h 4805680"/>
              <a:gd name="connsiteX6270" fmla="*/ 1398134 w 2133600"/>
              <a:gd name="connsiteY6270" fmla="*/ 556786 h 4805680"/>
              <a:gd name="connsiteX6271" fmla="*/ 1398134 w 2133600"/>
              <a:gd name="connsiteY6271" fmla="*/ 560449 h 4805680"/>
              <a:gd name="connsiteX6272" fmla="*/ 1398134 w 2133600"/>
              <a:gd name="connsiteY6272" fmla="*/ 564112 h 4805680"/>
              <a:gd name="connsiteX6273" fmla="*/ 1391489 w 2133600"/>
              <a:gd name="connsiteY6273" fmla="*/ 567775 h 4805680"/>
              <a:gd name="connsiteX6274" fmla="*/ 1391489 w 2133600"/>
              <a:gd name="connsiteY6274" fmla="*/ 571439 h 4805680"/>
              <a:gd name="connsiteX6275" fmla="*/ 1391489 w 2133600"/>
              <a:gd name="connsiteY6275" fmla="*/ 575102 h 4805680"/>
              <a:gd name="connsiteX6276" fmla="*/ 1384843 w 2133600"/>
              <a:gd name="connsiteY6276" fmla="*/ 582428 h 4805680"/>
              <a:gd name="connsiteX6277" fmla="*/ 1394811 w 2133600"/>
              <a:gd name="connsiteY6277" fmla="*/ 543964 h 4805680"/>
              <a:gd name="connsiteX6278" fmla="*/ 1411423 w 2133600"/>
              <a:gd name="connsiteY6278" fmla="*/ 505500 h 4805680"/>
              <a:gd name="connsiteX6279" fmla="*/ 1411423 w 2133600"/>
              <a:gd name="connsiteY6279" fmla="*/ 501837 h 4805680"/>
              <a:gd name="connsiteX6280" fmla="*/ 1418068 w 2133600"/>
              <a:gd name="connsiteY6280" fmla="*/ 494510 h 4805680"/>
              <a:gd name="connsiteX6281" fmla="*/ 1428035 w 2133600"/>
              <a:gd name="connsiteY6281" fmla="*/ 465205 h 4805680"/>
              <a:gd name="connsiteX6282" fmla="*/ 1444647 w 2133600"/>
              <a:gd name="connsiteY6282" fmla="*/ 432235 h 4805680"/>
              <a:gd name="connsiteX6283" fmla="*/ 1444647 w 2133600"/>
              <a:gd name="connsiteY6283" fmla="*/ 428572 h 4805680"/>
              <a:gd name="connsiteX6284" fmla="*/ 1444647 w 2133600"/>
              <a:gd name="connsiteY6284" fmla="*/ 421246 h 4805680"/>
              <a:gd name="connsiteX6285" fmla="*/ 1444647 w 2133600"/>
              <a:gd name="connsiteY6285" fmla="*/ 417582 h 4805680"/>
              <a:gd name="connsiteX6286" fmla="*/ 1451291 w 2133600"/>
              <a:gd name="connsiteY6286" fmla="*/ 410255 h 4805680"/>
              <a:gd name="connsiteX6287" fmla="*/ 1451291 w 2133600"/>
              <a:gd name="connsiteY6287" fmla="*/ 406592 h 4805680"/>
              <a:gd name="connsiteX6288" fmla="*/ 1457936 w 2133600"/>
              <a:gd name="connsiteY6288" fmla="*/ 402929 h 4805680"/>
              <a:gd name="connsiteX6289" fmla="*/ 1454614 w 2133600"/>
              <a:gd name="connsiteY6289" fmla="*/ 401098 h 4805680"/>
              <a:gd name="connsiteX6290" fmla="*/ 1451291 w 2133600"/>
              <a:gd name="connsiteY6290" fmla="*/ 399266 h 4805680"/>
              <a:gd name="connsiteX6291" fmla="*/ 1457936 w 2133600"/>
              <a:gd name="connsiteY6291" fmla="*/ 399266 h 4805680"/>
              <a:gd name="connsiteX6292" fmla="*/ 1457936 w 2133600"/>
              <a:gd name="connsiteY6292" fmla="*/ 395603 h 4805680"/>
              <a:gd name="connsiteX6293" fmla="*/ 1451291 w 2133600"/>
              <a:gd name="connsiteY6293" fmla="*/ 399266 h 4805680"/>
              <a:gd name="connsiteX6294" fmla="*/ 1451291 w 2133600"/>
              <a:gd name="connsiteY6294" fmla="*/ 402929 h 4805680"/>
              <a:gd name="connsiteX6295" fmla="*/ 1444647 w 2133600"/>
              <a:gd name="connsiteY6295" fmla="*/ 402929 h 4805680"/>
              <a:gd name="connsiteX6296" fmla="*/ 1444647 w 2133600"/>
              <a:gd name="connsiteY6296" fmla="*/ 406592 h 4805680"/>
              <a:gd name="connsiteX6297" fmla="*/ 1438002 w 2133600"/>
              <a:gd name="connsiteY6297" fmla="*/ 410255 h 4805680"/>
              <a:gd name="connsiteX6298" fmla="*/ 1438002 w 2133600"/>
              <a:gd name="connsiteY6298" fmla="*/ 417582 h 4805680"/>
              <a:gd name="connsiteX6299" fmla="*/ 1438002 w 2133600"/>
              <a:gd name="connsiteY6299" fmla="*/ 421246 h 4805680"/>
              <a:gd name="connsiteX6300" fmla="*/ 1431357 w 2133600"/>
              <a:gd name="connsiteY6300" fmla="*/ 421246 h 4805680"/>
              <a:gd name="connsiteX6301" fmla="*/ 1431357 w 2133600"/>
              <a:gd name="connsiteY6301" fmla="*/ 424909 h 4805680"/>
              <a:gd name="connsiteX6302" fmla="*/ 1431357 w 2133600"/>
              <a:gd name="connsiteY6302" fmla="*/ 428572 h 4805680"/>
              <a:gd name="connsiteX6303" fmla="*/ 1428035 w 2133600"/>
              <a:gd name="connsiteY6303" fmla="*/ 430404 h 4805680"/>
              <a:gd name="connsiteX6304" fmla="*/ 1424713 w 2133600"/>
              <a:gd name="connsiteY6304" fmla="*/ 432235 h 4805680"/>
              <a:gd name="connsiteX6305" fmla="*/ 1424713 w 2133600"/>
              <a:gd name="connsiteY6305" fmla="*/ 439562 h 4805680"/>
              <a:gd name="connsiteX6306" fmla="*/ 1418068 w 2133600"/>
              <a:gd name="connsiteY6306" fmla="*/ 443225 h 4805680"/>
              <a:gd name="connsiteX6307" fmla="*/ 1418068 w 2133600"/>
              <a:gd name="connsiteY6307" fmla="*/ 446888 h 4805680"/>
              <a:gd name="connsiteX6308" fmla="*/ 1418068 w 2133600"/>
              <a:gd name="connsiteY6308" fmla="*/ 450551 h 4805680"/>
              <a:gd name="connsiteX6309" fmla="*/ 1411423 w 2133600"/>
              <a:gd name="connsiteY6309" fmla="*/ 454214 h 4805680"/>
              <a:gd name="connsiteX6310" fmla="*/ 1411423 w 2133600"/>
              <a:gd name="connsiteY6310" fmla="*/ 457878 h 4805680"/>
              <a:gd name="connsiteX6311" fmla="*/ 1411423 w 2133600"/>
              <a:gd name="connsiteY6311" fmla="*/ 461541 h 4805680"/>
              <a:gd name="connsiteX6312" fmla="*/ 1411423 w 2133600"/>
              <a:gd name="connsiteY6312" fmla="*/ 465205 h 4805680"/>
              <a:gd name="connsiteX6313" fmla="*/ 1404779 w 2133600"/>
              <a:gd name="connsiteY6313" fmla="*/ 461541 h 4805680"/>
              <a:gd name="connsiteX6314" fmla="*/ 1404779 w 2133600"/>
              <a:gd name="connsiteY6314" fmla="*/ 465205 h 4805680"/>
              <a:gd name="connsiteX6315" fmla="*/ 1404779 w 2133600"/>
              <a:gd name="connsiteY6315" fmla="*/ 468868 h 4805680"/>
              <a:gd name="connsiteX6316" fmla="*/ 1404779 w 2133600"/>
              <a:gd name="connsiteY6316" fmla="*/ 472531 h 4805680"/>
              <a:gd name="connsiteX6317" fmla="*/ 1398134 w 2133600"/>
              <a:gd name="connsiteY6317" fmla="*/ 476194 h 4805680"/>
              <a:gd name="connsiteX6318" fmla="*/ 1398134 w 2133600"/>
              <a:gd name="connsiteY6318" fmla="*/ 472531 h 4805680"/>
              <a:gd name="connsiteX6319" fmla="*/ 1391489 w 2133600"/>
              <a:gd name="connsiteY6319" fmla="*/ 457878 h 4805680"/>
              <a:gd name="connsiteX6320" fmla="*/ 1398134 w 2133600"/>
              <a:gd name="connsiteY6320" fmla="*/ 450551 h 4805680"/>
              <a:gd name="connsiteX6321" fmla="*/ 1391489 w 2133600"/>
              <a:gd name="connsiteY6321" fmla="*/ 454214 h 4805680"/>
              <a:gd name="connsiteX6322" fmla="*/ 1398134 w 2133600"/>
              <a:gd name="connsiteY6322" fmla="*/ 437730 h 4805680"/>
              <a:gd name="connsiteX6323" fmla="*/ 1404779 w 2133600"/>
              <a:gd name="connsiteY6323" fmla="*/ 421246 h 4805680"/>
              <a:gd name="connsiteX6324" fmla="*/ 1404779 w 2133600"/>
              <a:gd name="connsiteY6324" fmla="*/ 410255 h 4805680"/>
              <a:gd name="connsiteX6325" fmla="*/ 1411423 w 2133600"/>
              <a:gd name="connsiteY6325" fmla="*/ 410255 h 4805680"/>
              <a:gd name="connsiteX6326" fmla="*/ 1411423 w 2133600"/>
              <a:gd name="connsiteY6326" fmla="*/ 391940 h 4805680"/>
              <a:gd name="connsiteX6327" fmla="*/ 1414746 w 2133600"/>
              <a:gd name="connsiteY6327" fmla="*/ 357139 h 4805680"/>
              <a:gd name="connsiteX6328" fmla="*/ 1411423 w 2133600"/>
              <a:gd name="connsiteY6328" fmla="*/ 322339 h 4805680"/>
              <a:gd name="connsiteX6329" fmla="*/ 1404779 w 2133600"/>
              <a:gd name="connsiteY6329" fmla="*/ 296695 h 4805680"/>
              <a:gd name="connsiteX6330" fmla="*/ 1398134 w 2133600"/>
              <a:gd name="connsiteY6330" fmla="*/ 293032 h 4805680"/>
              <a:gd name="connsiteX6331" fmla="*/ 1404779 w 2133600"/>
              <a:gd name="connsiteY6331" fmla="*/ 289369 h 4805680"/>
              <a:gd name="connsiteX6332" fmla="*/ 1391489 w 2133600"/>
              <a:gd name="connsiteY6332" fmla="*/ 282043 h 4805680"/>
              <a:gd name="connsiteX6333" fmla="*/ 1384843 w 2133600"/>
              <a:gd name="connsiteY6333" fmla="*/ 278380 h 4805680"/>
              <a:gd name="connsiteX6334" fmla="*/ 1381520 w 2133600"/>
              <a:gd name="connsiteY6334" fmla="*/ 267389 h 4805680"/>
              <a:gd name="connsiteX6335" fmla="*/ 1378198 w 2133600"/>
              <a:gd name="connsiteY6335" fmla="*/ 256400 h 4805680"/>
              <a:gd name="connsiteX6336" fmla="*/ 1371553 w 2133600"/>
              <a:gd name="connsiteY6336" fmla="*/ 254568 h 4805680"/>
              <a:gd name="connsiteX6337" fmla="*/ 1364909 w 2133600"/>
              <a:gd name="connsiteY6337" fmla="*/ 252736 h 4805680"/>
              <a:gd name="connsiteX6338" fmla="*/ 1358264 w 2133600"/>
              <a:gd name="connsiteY6338" fmla="*/ 258231 h 4805680"/>
              <a:gd name="connsiteX6339" fmla="*/ 1351619 w 2133600"/>
              <a:gd name="connsiteY6339" fmla="*/ 263726 h 4805680"/>
              <a:gd name="connsiteX6340" fmla="*/ 1358264 w 2133600"/>
              <a:gd name="connsiteY6340" fmla="*/ 263726 h 4805680"/>
              <a:gd name="connsiteX6341" fmla="*/ 1344974 w 2133600"/>
              <a:gd name="connsiteY6341" fmla="*/ 278380 h 4805680"/>
              <a:gd name="connsiteX6342" fmla="*/ 1318396 w 2133600"/>
              <a:gd name="connsiteY6342" fmla="*/ 282043 h 4805680"/>
              <a:gd name="connsiteX6343" fmla="*/ 1318396 w 2133600"/>
              <a:gd name="connsiteY6343" fmla="*/ 285706 h 4805680"/>
              <a:gd name="connsiteX6344" fmla="*/ 1321718 w 2133600"/>
              <a:gd name="connsiteY6344" fmla="*/ 285706 h 4805680"/>
              <a:gd name="connsiteX6345" fmla="*/ 1325040 w 2133600"/>
              <a:gd name="connsiteY6345" fmla="*/ 289369 h 4805680"/>
              <a:gd name="connsiteX6346" fmla="*/ 1311751 w 2133600"/>
              <a:gd name="connsiteY6346" fmla="*/ 289369 h 4805680"/>
              <a:gd name="connsiteX6347" fmla="*/ 1331685 w 2133600"/>
              <a:gd name="connsiteY6347" fmla="*/ 296695 h 4805680"/>
              <a:gd name="connsiteX6348" fmla="*/ 1325040 w 2133600"/>
              <a:gd name="connsiteY6348" fmla="*/ 300359 h 4805680"/>
              <a:gd name="connsiteX6349" fmla="*/ 1311751 w 2133600"/>
              <a:gd name="connsiteY6349" fmla="*/ 300359 h 4805680"/>
              <a:gd name="connsiteX6350" fmla="*/ 1325040 w 2133600"/>
              <a:gd name="connsiteY6350" fmla="*/ 307685 h 4805680"/>
              <a:gd name="connsiteX6351" fmla="*/ 1318396 w 2133600"/>
              <a:gd name="connsiteY6351" fmla="*/ 311348 h 4805680"/>
              <a:gd name="connsiteX6352" fmla="*/ 1311751 w 2133600"/>
              <a:gd name="connsiteY6352" fmla="*/ 315011 h 4805680"/>
              <a:gd name="connsiteX6353" fmla="*/ 1318396 w 2133600"/>
              <a:gd name="connsiteY6353" fmla="*/ 318674 h 4805680"/>
              <a:gd name="connsiteX6354" fmla="*/ 1318396 w 2133600"/>
              <a:gd name="connsiteY6354" fmla="*/ 322339 h 4805680"/>
              <a:gd name="connsiteX6355" fmla="*/ 1308429 w 2133600"/>
              <a:gd name="connsiteY6355" fmla="*/ 322339 h 4805680"/>
              <a:gd name="connsiteX6356" fmla="*/ 1298460 w 2133600"/>
              <a:gd name="connsiteY6356" fmla="*/ 326002 h 4805680"/>
              <a:gd name="connsiteX6357" fmla="*/ 1298460 w 2133600"/>
              <a:gd name="connsiteY6357" fmla="*/ 322339 h 4805680"/>
              <a:gd name="connsiteX6358" fmla="*/ 1285170 w 2133600"/>
              <a:gd name="connsiteY6358" fmla="*/ 304022 h 4805680"/>
              <a:gd name="connsiteX6359" fmla="*/ 1278526 w 2133600"/>
              <a:gd name="connsiteY6359" fmla="*/ 300359 h 4805680"/>
              <a:gd name="connsiteX6360" fmla="*/ 1271881 w 2133600"/>
              <a:gd name="connsiteY6360" fmla="*/ 278380 h 4805680"/>
              <a:gd name="connsiteX6361" fmla="*/ 1265236 w 2133600"/>
              <a:gd name="connsiteY6361" fmla="*/ 265558 h 4805680"/>
              <a:gd name="connsiteX6362" fmla="*/ 1265236 w 2133600"/>
              <a:gd name="connsiteY6362" fmla="*/ 252736 h 4805680"/>
              <a:gd name="connsiteX6363" fmla="*/ 1245302 w 2133600"/>
              <a:gd name="connsiteY6363" fmla="*/ 234421 h 4805680"/>
              <a:gd name="connsiteX6364" fmla="*/ 1241980 w 2133600"/>
              <a:gd name="connsiteY6364" fmla="*/ 223430 h 4805680"/>
              <a:gd name="connsiteX6365" fmla="*/ 1238657 w 2133600"/>
              <a:gd name="connsiteY6365" fmla="*/ 212441 h 4805680"/>
              <a:gd name="connsiteX6366" fmla="*/ 1232013 w 2133600"/>
              <a:gd name="connsiteY6366" fmla="*/ 210609 h 4805680"/>
              <a:gd name="connsiteX6367" fmla="*/ 1225368 w 2133600"/>
              <a:gd name="connsiteY6367" fmla="*/ 208778 h 4805680"/>
              <a:gd name="connsiteX6368" fmla="*/ 1222046 w 2133600"/>
              <a:gd name="connsiteY6368" fmla="*/ 212441 h 4805680"/>
              <a:gd name="connsiteX6369" fmla="*/ 1218723 w 2133600"/>
              <a:gd name="connsiteY6369" fmla="*/ 216104 h 4805680"/>
              <a:gd name="connsiteX6370" fmla="*/ 1198787 w 2133600"/>
              <a:gd name="connsiteY6370" fmla="*/ 247242 h 4805680"/>
              <a:gd name="connsiteX6371" fmla="*/ 1185498 w 2133600"/>
              <a:gd name="connsiteY6371" fmla="*/ 274716 h 4805680"/>
              <a:gd name="connsiteX6372" fmla="*/ 1182175 w 2133600"/>
              <a:gd name="connsiteY6372" fmla="*/ 294864 h 4805680"/>
              <a:gd name="connsiteX6373" fmla="*/ 1178853 w 2133600"/>
              <a:gd name="connsiteY6373" fmla="*/ 315011 h 4805680"/>
              <a:gd name="connsiteX6374" fmla="*/ 1172208 w 2133600"/>
              <a:gd name="connsiteY6374" fmla="*/ 315011 h 4805680"/>
              <a:gd name="connsiteX6375" fmla="*/ 1165564 w 2133600"/>
              <a:gd name="connsiteY6375" fmla="*/ 322339 h 4805680"/>
              <a:gd name="connsiteX6376" fmla="*/ 1165564 w 2133600"/>
              <a:gd name="connsiteY6376" fmla="*/ 336991 h 4805680"/>
              <a:gd name="connsiteX6377" fmla="*/ 1152274 w 2133600"/>
              <a:gd name="connsiteY6377" fmla="*/ 362633 h 4805680"/>
              <a:gd name="connsiteX6378" fmla="*/ 1145630 w 2133600"/>
              <a:gd name="connsiteY6378" fmla="*/ 366297 h 4805680"/>
              <a:gd name="connsiteX6379" fmla="*/ 1145630 w 2133600"/>
              <a:gd name="connsiteY6379" fmla="*/ 373623 h 4805680"/>
              <a:gd name="connsiteX6380" fmla="*/ 1138985 w 2133600"/>
              <a:gd name="connsiteY6380" fmla="*/ 380950 h 4805680"/>
              <a:gd name="connsiteX6381" fmla="*/ 1138985 w 2133600"/>
              <a:gd name="connsiteY6381" fmla="*/ 373623 h 4805680"/>
              <a:gd name="connsiteX6382" fmla="*/ 1142307 w 2133600"/>
              <a:gd name="connsiteY6382" fmla="*/ 366297 h 4805680"/>
              <a:gd name="connsiteX6383" fmla="*/ 1138985 w 2133600"/>
              <a:gd name="connsiteY6383" fmla="*/ 369961 h 4805680"/>
              <a:gd name="connsiteX6384" fmla="*/ 1145630 w 2133600"/>
              <a:gd name="connsiteY6384" fmla="*/ 333328 h 4805680"/>
              <a:gd name="connsiteX6385" fmla="*/ 1148952 w 2133600"/>
              <a:gd name="connsiteY6385" fmla="*/ 307685 h 4805680"/>
              <a:gd name="connsiteX6386" fmla="*/ 1152274 w 2133600"/>
              <a:gd name="connsiteY6386" fmla="*/ 285706 h 4805680"/>
              <a:gd name="connsiteX6387" fmla="*/ 1158919 w 2133600"/>
              <a:gd name="connsiteY6387" fmla="*/ 256400 h 4805680"/>
              <a:gd name="connsiteX6388" fmla="*/ 1162241 w 2133600"/>
              <a:gd name="connsiteY6388" fmla="*/ 249073 h 4805680"/>
              <a:gd name="connsiteX6389" fmla="*/ 1165564 w 2133600"/>
              <a:gd name="connsiteY6389" fmla="*/ 241747 h 4805680"/>
              <a:gd name="connsiteX6390" fmla="*/ 1165564 w 2133600"/>
              <a:gd name="connsiteY6390" fmla="*/ 238084 h 4805680"/>
              <a:gd name="connsiteX6391" fmla="*/ 1165564 w 2133600"/>
              <a:gd name="connsiteY6391" fmla="*/ 234421 h 4805680"/>
              <a:gd name="connsiteX6392" fmla="*/ 1165564 w 2133600"/>
              <a:gd name="connsiteY6392" fmla="*/ 219767 h 4805680"/>
              <a:gd name="connsiteX6393" fmla="*/ 1182175 w 2133600"/>
              <a:gd name="connsiteY6393" fmla="*/ 183135 h 4805680"/>
              <a:gd name="connsiteX6394" fmla="*/ 1192143 w 2133600"/>
              <a:gd name="connsiteY6394" fmla="*/ 146503 h 4805680"/>
              <a:gd name="connsiteX6395" fmla="*/ 1188820 w 2133600"/>
              <a:gd name="connsiteY6395" fmla="*/ 131850 h 4805680"/>
              <a:gd name="connsiteX6396" fmla="*/ 1192143 w 2133600"/>
              <a:gd name="connsiteY6396" fmla="*/ 117196 h 4805680"/>
              <a:gd name="connsiteX6397" fmla="*/ 1185498 w 2133600"/>
              <a:gd name="connsiteY6397" fmla="*/ 95218 h 4805680"/>
              <a:gd name="connsiteX6398" fmla="*/ 1188820 w 2133600"/>
              <a:gd name="connsiteY6398" fmla="*/ 84228 h 4805680"/>
              <a:gd name="connsiteX6399" fmla="*/ 1192143 w 2133600"/>
              <a:gd name="connsiteY6399" fmla="*/ 73239 h 4805680"/>
              <a:gd name="connsiteX6400" fmla="*/ 1185498 w 2133600"/>
              <a:gd name="connsiteY6400" fmla="*/ 71406 h 4805680"/>
              <a:gd name="connsiteX6401" fmla="*/ 1185498 w 2133600"/>
              <a:gd name="connsiteY6401" fmla="*/ 69574 h 4805680"/>
              <a:gd name="connsiteX6402" fmla="*/ 1175531 w 2133600"/>
              <a:gd name="connsiteY6402" fmla="*/ 75070 h 4805680"/>
              <a:gd name="connsiteX6403" fmla="*/ 1172208 w 2133600"/>
              <a:gd name="connsiteY6403" fmla="*/ 80565 h 4805680"/>
              <a:gd name="connsiteX6404" fmla="*/ 1158919 w 2133600"/>
              <a:gd name="connsiteY6404" fmla="*/ 98881 h 4805680"/>
              <a:gd name="connsiteX6405" fmla="*/ 1152274 w 2133600"/>
              <a:gd name="connsiteY6405" fmla="*/ 98881 h 4805680"/>
              <a:gd name="connsiteX6406" fmla="*/ 1145630 w 2133600"/>
              <a:gd name="connsiteY6406" fmla="*/ 102544 h 4805680"/>
              <a:gd name="connsiteX6407" fmla="*/ 1145630 w 2133600"/>
              <a:gd name="connsiteY6407" fmla="*/ 98881 h 4805680"/>
              <a:gd name="connsiteX6408" fmla="*/ 1138985 w 2133600"/>
              <a:gd name="connsiteY6408" fmla="*/ 102544 h 4805680"/>
              <a:gd name="connsiteX6409" fmla="*/ 1138985 w 2133600"/>
              <a:gd name="connsiteY6409" fmla="*/ 109870 h 4805680"/>
              <a:gd name="connsiteX6410" fmla="*/ 1145630 w 2133600"/>
              <a:gd name="connsiteY6410" fmla="*/ 109870 h 4805680"/>
              <a:gd name="connsiteX6411" fmla="*/ 1132340 w 2133600"/>
              <a:gd name="connsiteY6411" fmla="*/ 131850 h 4805680"/>
              <a:gd name="connsiteX6412" fmla="*/ 1125694 w 2133600"/>
              <a:gd name="connsiteY6412" fmla="*/ 131850 h 4805680"/>
              <a:gd name="connsiteX6413" fmla="*/ 1125694 w 2133600"/>
              <a:gd name="connsiteY6413" fmla="*/ 135513 h 4805680"/>
              <a:gd name="connsiteX6414" fmla="*/ 1125694 w 2133600"/>
              <a:gd name="connsiteY6414" fmla="*/ 139176 h 4805680"/>
              <a:gd name="connsiteX6415" fmla="*/ 1125694 w 2133600"/>
              <a:gd name="connsiteY6415" fmla="*/ 142840 h 4805680"/>
              <a:gd name="connsiteX6416" fmla="*/ 1119049 w 2133600"/>
              <a:gd name="connsiteY6416" fmla="*/ 142840 h 4805680"/>
              <a:gd name="connsiteX6417" fmla="*/ 1119049 w 2133600"/>
              <a:gd name="connsiteY6417" fmla="*/ 146503 h 4805680"/>
              <a:gd name="connsiteX6418" fmla="*/ 1119049 w 2133600"/>
              <a:gd name="connsiteY6418" fmla="*/ 157492 h 4805680"/>
              <a:gd name="connsiteX6419" fmla="*/ 1119049 w 2133600"/>
              <a:gd name="connsiteY6419" fmla="*/ 175809 h 4805680"/>
              <a:gd name="connsiteX6420" fmla="*/ 1112404 w 2133600"/>
              <a:gd name="connsiteY6420" fmla="*/ 175809 h 4805680"/>
              <a:gd name="connsiteX6421" fmla="*/ 1119049 w 2133600"/>
              <a:gd name="connsiteY6421" fmla="*/ 179472 h 4805680"/>
              <a:gd name="connsiteX6422" fmla="*/ 1112404 w 2133600"/>
              <a:gd name="connsiteY6422" fmla="*/ 186799 h 4805680"/>
              <a:gd name="connsiteX6423" fmla="*/ 1112404 w 2133600"/>
              <a:gd name="connsiteY6423" fmla="*/ 190462 h 4805680"/>
              <a:gd name="connsiteX6424" fmla="*/ 1112404 w 2133600"/>
              <a:gd name="connsiteY6424" fmla="*/ 194125 h 4805680"/>
              <a:gd name="connsiteX6425" fmla="*/ 1112404 w 2133600"/>
              <a:gd name="connsiteY6425" fmla="*/ 197788 h 4805680"/>
              <a:gd name="connsiteX6426" fmla="*/ 1109747 w 2133600"/>
              <a:gd name="connsiteY6426" fmla="*/ 199986 h 4805680"/>
              <a:gd name="connsiteX6427" fmla="*/ 1105760 w 2133600"/>
              <a:gd name="connsiteY6427" fmla="*/ 201451 h 4805680"/>
              <a:gd name="connsiteX6428" fmla="*/ 1099115 w 2133600"/>
              <a:gd name="connsiteY6428" fmla="*/ 227094 h 4805680"/>
              <a:gd name="connsiteX6429" fmla="*/ 1099115 w 2133600"/>
              <a:gd name="connsiteY6429" fmla="*/ 230757 h 4805680"/>
              <a:gd name="connsiteX6430" fmla="*/ 1099115 w 2133600"/>
              <a:gd name="connsiteY6430" fmla="*/ 234421 h 4805680"/>
              <a:gd name="connsiteX6431" fmla="*/ 1099115 w 2133600"/>
              <a:gd name="connsiteY6431" fmla="*/ 238084 h 4805680"/>
              <a:gd name="connsiteX6432" fmla="*/ 1092470 w 2133600"/>
              <a:gd name="connsiteY6432" fmla="*/ 234421 h 4805680"/>
              <a:gd name="connsiteX6433" fmla="*/ 1099115 w 2133600"/>
              <a:gd name="connsiteY6433" fmla="*/ 241747 h 4805680"/>
              <a:gd name="connsiteX6434" fmla="*/ 1092470 w 2133600"/>
              <a:gd name="connsiteY6434" fmla="*/ 241747 h 4805680"/>
              <a:gd name="connsiteX6435" fmla="*/ 1092470 w 2133600"/>
              <a:gd name="connsiteY6435" fmla="*/ 245410 h 4805680"/>
              <a:gd name="connsiteX6436" fmla="*/ 1092470 w 2133600"/>
              <a:gd name="connsiteY6436" fmla="*/ 249073 h 4805680"/>
              <a:gd name="connsiteX6437" fmla="*/ 1092470 w 2133600"/>
              <a:gd name="connsiteY6437" fmla="*/ 256400 h 4805680"/>
              <a:gd name="connsiteX6438" fmla="*/ 1092470 w 2133600"/>
              <a:gd name="connsiteY6438" fmla="*/ 263726 h 4805680"/>
              <a:gd name="connsiteX6439" fmla="*/ 1092470 w 2133600"/>
              <a:gd name="connsiteY6439" fmla="*/ 267389 h 4805680"/>
              <a:gd name="connsiteX6440" fmla="*/ 1085825 w 2133600"/>
              <a:gd name="connsiteY6440" fmla="*/ 274716 h 4805680"/>
              <a:gd name="connsiteX6441" fmla="*/ 1079181 w 2133600"/>
              <a:gd name="connsiteY6441" fmla="*/ 274716 h 4805680"/>
              <a:gd name="connsiteX6442" fmla="*/ 1079181 w 2133600"/>
              <a:gd name="connsiteY6442" fmla="*/ 278380 h 4805680"/>
              <a:gd name="connsiteX6443" fmla="*/ 1082503 w 2133600"/>
              <a:gd name="connsiteY6443" fmla="*/ 282043 h 4805680"/>
              <a:gd name="connsiteX6444" fmla="*/ 1085825 w 2133600"/>
              <a:gd name="connsiteY6444" fmla="*/ 285706 h 4805680"/>
              <a:gd name="connsiteX6445" fmla="*/ 1079181 w 2133600"/>
              <a:gd name="connsiteY6445" fmla="*/ 285706 h 4805680"/>
              <a:gd name="connsiteX6446" fmla="*/ 1085825 w 2133600"/>
              <a:gd name="connsiteY6446" fmla="*/ 289369 h 4805680"/>
              <a:gd name="connsiteX6447" fmla="*/ 1085825 w 2133600"/>
              <a:gd name="connsiteY6447" fmla="*/ 293032 h 4805680"/>
              <a:gd name="connsiteX6448" fmla="*/ 1079181 w 2133600"/>
              <a:gd name="connsiteY6448" fmla="*/ 296695 h 4805680"/>
              <a:gd name="connsiteX6449" fmla="*/ 1079181 w 2133600"/>
              <a:gd name="connsiteY6449" fmla="*/ 289369 h 4805680"/>
              <a:gd name="connsiteX6450" fmla="*/ 1072536 w 2133600"/>
              <a:gd name="connsiteY6450" fmla="*/ 289369 h 4805680"/>
              <a:gd name="connsiteX6451" fmla="*/ 1079181 w 2133600"/>
              <a:gd name="connsiteY6451" fmla="*/ 271052 h 4805680"/>
              <a:gd name="connsiteX6452" fmla="*/ 1065891 w 2133600"/>
              <a:gd name="connsiteY6452" fmla="*/ 293032 h 4805680"/>
              <a:gd name="connsiteX6453" fmla="*/ 1069214 w 2133600"/>
              <a:gd name="connsiteY6453" fmla="*/ 294864 h 4805680"/>
              <a:gd name="connsiteX6454" fmla="*/ 1072536 w 2133600"/>
              <a:gd name="connsiteY6454" fmla="*/ 296695 h 4805680"/>
              <a:gd name="connsiteX6455" fmla="*/ 1065891 w 2133600"/>
              <a:gd name="connsiteY6455" fmla="*/ 300359 h 4805680"/>
              <a:gd name="connsiteX6456" fmla="*/ 1065891 w 2133600"/>
              <a:gd name="connsiteY6456" fmla="*/ 296695 h 4805680"/>
              <a:gd name="connsiteX6457" fmla="*/ 1060908 w 2133600"/>
              <a:gd name="connsiteY6457" fmla="*/ 296695 h 4805680"/>
              <a:gd name="connsiteX6458" fmla="*/ 1064230 w 2133600"/>
              <a:gd name="connsiteY6458" fmla="*/ 289369 h 4805680"/>
              <a:gd name="connsiteX6459" fmla="*/ 1065891 w 2133600"/>
              <a:gd name="connsiteY6459" fmla="*/ 278380 h 4805680"/>
              <a:gd name="connsiteX6460" fmla="*/ 1072536 w 2133600"/>
              <a:gd name="connsiteY6460" fmla="*/ 256400 h 4805680"/>
              <a:gd name="connsiteX6461" fmla="*/ 1079181 w 2133600"/>
              <a:gd name="connsiteY6461" fmla="*/ 232589 h 4805680"/>
              <a:gd name="connsiteX6462" fmla="*/ 1085825 w 2133600"/>
              <a:gd name="connsiteY6462" fmla="*/ 208778 h 4805680"/>
              <a:gd name="connsiteX6463" fmla="*/ 1092470 w 2133600"/>
              <a:gd name="connsiteY6463" fmla="*/ 197788 h 4805680"/>
              <a:gd name="connsiteX6464" fmla="*/ 1092470 w 2133600"/>
              <a:gd name="connsiteY6464" fmla="*/ 194125 h 4805680"/>
              <a:gd name="connsiteX6465" fmla="*/ 1099115 w 2133600"/>
              <a:gd name="connsiteY6465" fmla="*/ 175809 h 4805680"/>
              <a:gd name="connsiteX6466" fmla="*/ 1099115 w 2133600"/>
              <a:gd name="connsiteY6466" fmla="*/ 172145 h 4805680"/>
              <a:gd name="connsiteX6467" fmla="*/ 1105760 w 2133600"/>
              <a:gd name="connsiteY6467" fmla="*/ 150166 h 4805680"/>
              <a:gd name="connsiteX6468" fmla="*/ 1112404 w 2133600"/>
              <a:gd name="connsiteY6468" fmla="*/ 124524 h 4805680"/>
              <a:gd name="connsiteX6469" fmla="*/ 1119049 w 2133600"/>
              <a:gd name="connsiteY6469" fmla="*/ 120860 h 4805680"/>
              <a:gd name="connsiteX6470" fmla="*/ 1119049 w 2133600"/>
              <a:gd name="connsiteY6470" fmla="*/ 117196 h 4805680"/>
              <a:gd name="connsiteX6471" fmla="*/ 1119049 w 2133600"/>
              <a:gd name="connsiteY6471" fmla="*/ 113533 h 4805680"/>
              <a:gd name="connsiteX6472" fmla="*/ 1112404 w 2133600"/>
              <a:gd name="connsiteY6472" fmla="*/ 113533 h 4805680"/>
              <a:gd name="connsiteX6473" fmla="*/ 1105760 w 2133600"/>
              <a:gd name="connsiteY6473" fmla="*/ 124524 h 4805680"/>
              <a:gd name="connsiteX6474" fmla="*/ 1105760 w 2133600"/>
              <a:gd name="connsiteY6474" fmla="*/ 102544 h 4805680"/>
              <a:gd name="connsiteX6475" fmla="*/ 1099115 w 2133600"/>
              <a:gd name="connsiteY6475" fmla="*/ 106207 h 4805680"/>
              <a:gd name="connsiteX6476" fmla="*/ 1096457 w 2133600"/>
              <a:gd name="connsiteY6476" fmla="*/ 106940 h 4805680"/>
              <a:gd name="connsiteX6477" fmla="*/ 1092470 w 2133600"/>
              <a:gd name="connsiteY6477" fmla="*/ 106207 h 4805680"/>
              <a:gd name="connsiteX6478" fmla="*/ 1095792 w 2133600"/>
              <a:gd name="connsiteY6478" fmla="*/ 105291 h 4805680"/>
              <a:gd name="connsiteX6479" fmla="*/ 1093252 w 2133600"/>
              <a:gd name="connsiteY6479" fmla="*/ 103191 h 4805680"/>
              <a:gd name="connsiteX6480" fmla="*/ 1094282 w 2133600"/>
              <a:gd name="connsiteY6480" fmla="*/ 99214 h 4805680"/>
              <a:gd name="connsiteX6481" fmla="*/ 1097454 w 2133600"/>
              <a:gd name="connsiteY6481" fmla="*/ 93386 h 4805680"/>
              <a:gd name="connsiteX6482" fmla="*/ 1099115 w 2133600"/>
              <a:gd name="connsiteY6482" fmla="*/ 80565 h 4805680"/>
              <a:gd name="connsiteX6483" fmla="*/ 1095792 w 2133600"/>
              <a:gd name="connsiteY6483" fmla="*/ 93386 h 4805680"/>
              <a:gd name="connsiteX6484" fmla="*/ 1094282 w 2133600"/>
              <a:gd name="connsiteY6484" fmla="*/ 99214 h 4805680"/>
              <a:gd name="connsiteX6485" fmla="*/ 1092470 w 2133600"/>
              <a:gd name="connsiteY6485" fmla="*/ 102544 h 4805680"/>
              <a:gd name="connsiteX6486" fmla="*/ 1093252 w 2133600"/>
              <a:gd name="connsiteY6486" fmla="*/ 103191 h 4805680"/>
              <a:gd name="connsiteX6487" fmla="*/ 1092470 w 2133600"/>
              <a:gd name="connsiteY6487" fmla="*/ 106207 h 4805680"/>
              <a:gd name="connsiteX6488" fmla="*/ 1092470 w 2133600"/>
              <a:gd name="connsiteY6488" fmla="*/ 109870 h 4805680"/>
              <a:gd name="connsiteX6489" fmla="*/ 1085825 w 2133600"/>
              <a:gd name="connsiteY6489" fmla="*/ 109870 h 4805680"/>
              <a:gd name="connsiteX6490" fmla="*/ 1085825 w 2133600"/>
              <a:gd name="connsiteY6490" fmla="*/ 113533 h 4805680"/>
              <a:gd name="connsiteX6491" fmla="*/ 1085825 w 2133600"/>
              <a:gd name="connsiteY6491" fmla="*/ 117196 h 4805680"/>
              <a:gd name="connsiteX6492" fmla="*/ 1085825 w 2133600"/>
              <a:gd name="connsiteY6492" fmla="*/ 120860 h 4805680"/>
              <a:gd name="connsiteX6493" fmla="*/ 1079181 w 2133600"/>
              <a:gd name="connsiteY6493" fmla="*/ 120860 h 4805680"/>
              <a:gd name="connsiteX6494" fmla="*/ 1079181 w 2133600"/>
              <a:gd name="connsiteY6494" fmla="*/ 124524 h 4805680"/>
              <a:gd name="connsiteX6495" fmla="*/ 1079181 w 2133600"/>
              <a:gd name="connsiteY6495" fmla="*/ 128187 h 4805680"/>
              <a:gd name="connsiteX6496" fmla="*/ 1079181 w 2133600"/>
              <a:gd name="connsiteY6496" fmla="*/ 131850 h 4805680"/>
              <a:gd name="connsiteX6497" fmla="*/ 1072536 w 2133600"/>
              <a:gd name="connsiteY6497" fmla="*/ 131850 h 4805680"/>
              <a:gd name="connsiteX6498" fmla="*/ 1072536 w 2133600"/>
              <a:gd name="connsiteY6498" fmla="*/ 135513 h 4805680"/>
              <a:gd name="connsiteX6499" fmla="*/ 1072536 w 2133600"/>
              <a:gd name="connsiteY6499" fmla="*/ 139176 h 4805680"/>
              <a:gd name="connsiteX6500" fmla="*/ 1072536 w 2133600"/>
              <a:gd name="connsiteY6500" fmla="*/ 142840 h 4805680"/>
              <a:gd name="connsiteX6501" fmla="*/ 1072536 w 2133600"/>
              <a:gd name="connsiteY6501" fmla="*/ 146503 h 4805680"/>
              <a:gd name="connsiteX6502" fmla="*/ 1065891 w 2133600"/>
              <a:gd name="connsiteY6502" fmla="*/ 150166 h 4805680"/>
              <a:gd name="connsiteX6503" fmla="*/ 1065891 w 2133600"/>
              <a:gd name="connsiteY6503" fmla="*/ 153829 h 4805680"/>
              <a:gd name="connsiteX6504" fmla="*/ 1065891 w 2133600"/>
              <a:gd name="connsiteY6504" fmla="*/ 161155 h 4805680"/>
              <a:gd name="connsiteX6505" fmla="*/ 1059247 w 2133600"/>
              <a:gd name="connsiteY6505" fmla="*/ 164819 h 4805680"/>
              <a:gd name="connsiteX6506" fmla="*/ 1065891 w 2133600"/>
              <a:gd name="connsiteY6506" fmla="*/ 164819 h 4805680"/>
              <a:gd name="connsiteX6507" fmla="*/ 1059247 w 2133600"/>
              <a:gd name="connsiteY6507" fmla="*/ 168482 h 4805680"/>
              <a:gd name="connsiteX6508" fmla="*/ 1059247 w 2133600"/>
              <a:gd name="connsiteY6508" fmla="*/ 172145 h 4805680"/>
              <a:gd name="connsiteX6509" fmla="*/ 1059247 w 2133600"/>
              <a:gd name="connsiteY6509" fmla="*/ 175809 h 4805680"/>
              <a:gd name="connsiteX6510" fmla="*/ 1059247 w 2133600"/>
              <a:gd name="connsiteY6510" fmla="*/ 179472 h 4805680"/>
              <a:gd name="connsiteX6511" fmla="*/ 1052602 w 2133600"/>
              <a:gd name="connsiteY6511" fmla="*/ 179472 h 4805680"/>
              <a:gd name="connsiteX6512" fmla="*/ 1057585 w 2133600"/>
              <a:gd name="connsiteY6512" fmla="*/ 162071 h 4805680"/>
              <a:gd name="connsiteX6513" fmla="*/ 1058911 w 2133600"/>
              <a:gd name="connsiteY6513" fmla="*/ 143794 h 4805680"/>
              <a:gd name="connsiteX6514" fmla="*/ 1059247 w 2133600"/>
              <a:gd name="connsiteY6514" fmla="*/ 142840 h 4805680"/>
              <a:gd name="connsiteX6515" fmla="*/ 1059247 w 2133600"/>
              <a:gd name="connsiteY6515" fmla="*/ 139176 h 4805680"/>
              <a:gd name="connsiteX6516" fmla="*/ 1058911 w 2133600"/>
              <a:gd name="connsiteY6516" fmla="*/ 143794 h 4805680"/>
              <a:gd name="connsiteX6517" fmla="*/ 1054263 w 2133600"/>
              <a:gd name="connsiteY6517" fmla="*/ 157034 h 4805680"/>
              <a:gd name="connsiteX6518" fmla="*/ 1052602 w 2133600"/>
              <a:gd name="connsiteY6518" fmla="*/ 170313 h 4805680"/>
              <a:gd name="connsiteX6519" fmla="*/ 1045957 w 2133600"/>
              <a:gd name="connsiteY6519" fmla="*/ 197788 h 4805680"/>
              <a:gd name="connsiteX6520" fmla="*/ 1045957 w 2133600"/>
              <a:gd name="connsiteY6520" fmla="*/ 205114 h 4805680"/>
              <a:gd name="connsiteX6521" fmla="*/ 1039312 w 2133600"/>
              <a:gd name="connsiteY6521" fmla="*/ 227094 h 4805680"/>
              <a:gd name="connsiteX6522" fmla="*/ 1032666 w 2133600"/>
              <a:gd name="connsiteY6522" fmla="*/ 245410 h 4805680"/>
              <a:gd name="connsiteX6523" fmla="*/ 1032666 w 2133600"/>
              <a:gd name="connsiteY6523" fmla="*/ 249073 h 4805680"/>
              <a:gd name="connsiteX6524" fmla="*/ 1026021 w 2133600"/>
              <a:gd name="connsiteY6524" fmla="*/ 249073 h 4805680"/>
              <a:gd name="connsiteX6525" fmla="*/ 1026021 w 2133600"/>
              <a:gd name="connsiteY6525" fmla="*/ 252736 h 4805680"/>
              <a:gd name="connsiteX6526" fmla="*/ 1026021 w 2133600"/>
              <a:gd name="connsiteY6526" fmla="*/ 256400 h 4805680"/>
              <a:gd name="connsiteX6527" fmla="*/ 1026021 w 2133600"/>
              <a:gd name="connsiteY6527" fmla="*/ 260063 h 4805680"/>
              <a:gd name="connsiteX6528" fmla="*/ 1026021 w 2133600"/>
              <a:gd name="connsiteY6528" fmla="*/ 263726 h 4805680"/>
              <a:gd name="connsiteX6529" fmla="*/ 1019377 w 2133600"/>
              <a:gd name="connsiteY6529" fmla="*/ 267389 h 4805680"/>
              <a:gd name="connsiteX6530" fmla="*/ 1019377 w 2133600"/>
              <a:gd name="connsiteY6530" fmla="*/ 274716 h 4805680"/>
              <a:gd name="connsiteX6531" fmla="*/ 1019377 w 2133600"/>
              <a:gd name="connsiteY6531" fmla="*/ 278380 h 4805680"/>
              <a:gd name="connsiteX6532" fmla="*/ 1019377 w 2133600"/>
              <a:gd name="connsiteY6532" fmla="*/ 282043 h 4805680"/>
              <a:gd name="connsiteX6533" fmla="*/ 1015273 w 2133600"/>
              <a:gd name="connsiteY6533" fmla="*/ 282043 h 4805680"/>
              <a:gd name="connsiteX6534" fmla="*/ 1023529 w 2133600"/>
              <a:gd name="connsiteY6534" fmla="*/ 246326 h 4805680"/>
              <a:gd name="connsiteX6535" fmla="*/ 1029344 w 2133600"/>
              <a:gd name="connsiteY6535" fmla="*/ 201451 h 4805680"/>
              <a:gd name="connsiteX6536" fmla="*/ 1045957 w 2133600"/>
              <a:gd name="connsiteY6536" fmla="*/ 113533 h 4805680"/>
              <a:gd name="connsiteX6537" fmla="*/ 1045957 w 2133600"/>
              <a:gd name="connsiteY6537" fmla="*/ 109870 h 4805680"/>
              <a:gd name="connsiteX6538" fmla="*/ 1052602 w 2133600"/>
              <a:gd name="connsiteY6538" fmla="*/ 109870 h 4805680"/>
              <a:gd name="connsiteX6539" fmla="*/ 1052602 w 2133600"/>
              <a:gd name="connsiteY6539" fmla="*/ 106207 h 4805680"/>
              <a:gd name="connsiteX6540" fmla="*/ 1052602 w 2133600"/>
              <a:gd name="connsiteY6540" fmla="*/ 102544 h 4805680"/>
              <a:gd name="connsiteX6541" fmla="*/ 1052602 w 2133600"/>
              <a:gd name="connsiteY6541" fmla="*/ 98881 h 4805680"/>
              <a:gd name="connsiteX6542" fmla="*/ 1052602 w 2133600"/>
              <a:gd name="connsiteY6542" fmla="*/ 87891 h 4805680"/>
              <a:gd name="connsiteX6543" fmla="*/ 1052602 w 2133600"/>
              <a:gd name="connsiteY6543" fmla="*/ 84228 h 4805680"/>
              <a:gd name="connsiteX6544" fmla="*/ 1052602 w 2133600"/>
              <a:gd name="connsiteY6544" fmla="*/ 76902 h 4805680"/>
              <a:gd name="connsiteX6545" fmla="*/ 1059247 w 2133600"/>
              <a:gd name="connsiteY6545" fmla="*/ 73239 h 4805680"/>
              <a:gd name="connsiteX6546" fmla="*/ 1059247 w 2133600"/>
              <a:gd name="connsiteY6546" fmla="*/ 69574 h 4805680"/>
              <a:gd name="connsiteX6547" fmla="*/ 1059247 w 2133600"/>
              <a:gd name="connsiteY6547" fmla="*/ 65911 h 4805680"/>
              <a:gd name="connsiteX6548" fmla="*/ 0 w 2133600"/>
              <a:gd name="connsiteY6548" fmla="*/ 0 h 4805680"/>
              <a:gd name="connsiteX6549" fmla="*/ 2133600 w 2133600"/>
              <a:gd name="connsiteY6549" fmla="*/ 0 h 4805680"/>
              <a:gd name="connsiteX6550" fmla="*/ 2133600 w 2133600"/>
              <a:gd name="connsiteY6550" fmla="*/ 4805680 h 4805680"/>
              <a:gd name="connsiteX6551" fmla="*/ 0 w 2133600"/>
              <a:gd name="connsiteY6551" fmla="*/ 4805680 h 480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</a:cxnLst>
            <a:rect l="l" t="t" r="r" b="b"/>
            <a:pathLst>
              <a:path w="2133600" h="4805680">
                <a:moveTo>
                  <a:pt x="925827" y="4620119"/>
                </a:moveTo>
                <a:lnTo>
                  <a:pt x="925827" y="4623783"/>
                </a:lnTo>
                <a:lnTo>
                  <a:pt x="925827" y="4627447"/>
                </a:lnTo>
                <a:cubicBezTo>
                  <a:pt x="921397" y="4627447"/>
                  <a:pt x="919182" y="4628668"/>
                  <a:pt x="919182" y="4631110"/>
                </a:cubicBezTo>
                <a:lnTo>
                  <a:pt x="919182" y="4627447"/>
                </a:lnTo>
                <a:lnTo>
                  <a:pt x="919182" y="4623783"/>
                </a:lnTo>
                <a:close/>
                <a:moveTo>
                  <a:pt x="964569" y="4561632"/>
                </a:moveTo>
                <a:lnTo>
                  <a:pt x="964034" y="4565171"/>
                </a:lnTo>
                <a:lnTo>
                  <a:pt x="959050" y="4565171"/>
                </a:lnTo>
                <a:cubicBezTo>
                  <a:pt x="963480" y="4565171"/>
                  <a:pt x="964588" y="4564560"/>
                  <a:pt x="962373" y="4563339"/>
                </a:cubicBezTo>
                <a:cubicBezTo>
                  <a:pt x="961265" y="4562729"/>
                  <a:pt x="960988" y="4562271"/>
                  <a:pt x="961542" y="4561966"/>
                </a:cubicBezTo>
                <a:close/>
                <a:moveTo>
                  <a:pt x="1111882" y="4557844"/>
                </a:moveTo>
                <a:lnTo>
                  <a:pt x="1118527" y="4557844"/>
                </a:lnTo>
                <a:cubicBezTo>
                  <a:pt x="1118527" y="4560287"/>
                  <a:pt x="1116312" y="4561508"/>
                  <a:pt x="1111882" y="4561508"/>
                </a:cubicBezTo>
                <a:close/>
                <a:moveTo>
                  <a:pt x="1052078" y="4524876"/>
                </a:moveTo>
                <a:lnTo>
                  <a:pt x="1052078" y="4528539"/>
                </a:lnTo>
                <a:lnTo>
                  <a:pt x="1045433" y="4528539"/>
                </a:lnTo>
                <a:cubicBezTo>
                  <a:pt x="1049863" y="4528539"/>
                  <a:pt x="1052078" y="4527317"/>
                  <a:pt x="1052078" y="4524876"/>
                </a:cubicBezTo>
                <a:close/>
                <a:moveTo>
                  <a:pt x="1032144" y="4524876"/>
                </a:moveTo>
                <a:lnTo>
                  <a:pt x="1038789" y="4524876"/>
                </a:lnTo>
                <a:lnTo>
                  <a:pt x="1038789" y="4532202"/>
                </a:lnTo>
                <a:cubicBezTo>
                  <a:pt x="1034359" y="4537087"/>
                  <a:pt x="1033251" y="4538918"/>
                  <a:pt x="1035466" y="4537697"/>
                </a:cubicBezTo>
                <a:cubicBezTo>
                  <a:pt x="1037681" y="4536476"/>
                  <a:pt x="1038789" y="4537087"/>
                  <a:pt x="1038789" y="4539529"/>
                </a:cubicBezTo>
                <a:cubicBezTo>
                  <a:pt x="1038789" y="4541971"/>
                  <a:pt x="1036574" y="4543192"/>
                  <a:pt x="1032144" y="4543192"/>
                </a:cubicBezTo>
                <a:cubicBezTo>
                  <a:pt x="1027714" y="4540750"/>
                  <a:pt x="1025499" y="4539529"/>
                  <a:pt x="1025499" y="4539529"/>
                </a:cubicBezTo>
                <a:cubicBezTo>
                  <a:pt x="1029929" y="4539529"/>
                  <a:pt x="1032144" y="4539529"/>
                  <a:pt x="1032144" y="4539529"/>
                </a:cubicBezTo>
                <a:lnTo>
                  <a:pt x="1032144" y="4532202"/>
                </a:lnTo>
                <a:close/>
                <a:moveTo>
                  <a:pt x="1046870" y="4504876"/>
                </a:moveTo>
                <a:lnTo>
                  <a:pt x="1045433" y="4517549"/>
                </a:lnTo>
                <a:cubicBezTo>
                  <a:pt x="1045433" y="4517549"/>
                  <a:pt x="1047648" y="4518770"/>
                  <a:pt x="1052078" y="4521212"/>
                </a:cubicBezTo>
                <a:cubicBezTo>
                  <a:pt x="1047648" y="4521212"/>
                  <a:pt x="1045433" y="4521212"/>
                  <a:pt x="1045433" y="4521212"/>
                </a:cubicBezTo>
                <a:lnTo>
                  <a:pt x="1045433" y="4524876"/>
                </a:lnTo>
                <a:cubicBezTo>
                  <a:pt x="1041004" y="4524876"/>
                  <a:pt x="1039896" y="4523654"/>
                  <a:pt x="1042111" y="4521212"/>
                </a:cubicBezTo>
                <a:cubicBezTo>
                  <a:pt x="1044326" y="4518770"/>
                  <a:pt x="1043218" y="4518770"/>
                  <a:pt x="1038789" y="4521212"/>
                </a:cubicBezTo>
                <a:lnTo>
                  <a:pt x="1038789" y="4513886"/>
                </a:lnTo>
                <a:lnTo>
                  <a:pt x="1038789" y="4510222"/>
                </a:lnTo>
                <a:close/>
                <a:moveTo>
                  <a:pt x="1072012" y="4488243"/>
                </a:moveTo>
                <a:lnTo>
                  <a:pt x="1072012" y="4491907"/>
                </a:lnTo>
                <a:lnTo>
                  <a:pt x="1072012" y="4495570"/>
                </a:lnTo>
                <a:lnTo>
                  <a:pt x="1072012" y="4499233"/>
                </a:lnTo>
                <a:lnTo>
                  <a:pt x="1065367" y="4499233"/>
                </a:lnTo>
                <a:lnTo>
                  <a:pt x="1065367" y="4495570"/>
                </a:lnTo>
                <a:cubicBezTo>
                  <a:pt x="1069797" y="4495570"/>
                  <a:pt x="1070905" y="4493738"/>
                  <a:pt x="1068690" y="4490075"/>
                </a:cubicBezTo>
                <a:cubicBezTo>
                  <a:pt x="1066475" y="4486412"/>
                  <a:pt x="1067582" y="4485800"/>
                  <a:pt x="1072012" y="4488243"/>
                </a:cubicBezTo>
                <a:close/>
                <a:moveTo>
                  <a:pt x="1052078" y="4488243"/>
                </a:moveTo>
                <a:lnTo>
                  <a:pt x="1052078" y="4491907"/>
                </a:lnTo>
                <a:lnTo>
                  <a:pt x="1052078" y="4495570"/>
                </a:lnTo>
                <a:cubicBezTo>
                  <a:pt x="1049863" y="4496791"/>
                  <a:pt x="1048202" y="4499233"/>
                  <a:pt x="1047094" y="4502896"/>
                </a:cubicBezTo>
                <a:lnTo>
                  <a:pt x="1046911" y="4504524"/>
                </a:lnTo>
                <a:lnTo>
                  <a:pt x="1045433" y="4502896"/>
                </a:lnTo>
                <a:lnTo>
                  <a:pt x="1045433" y="4499233"/>
                </a:lnTo>
                <a:lnTo>
                  <a:pt x="1045433" y="4495570"/>
                </a:lnTo>
                <a:cubicBezTo>
                  <a:pt x="1045433" y="4493128"/>
                  <a:pt x="1046541" y="4491907"/>
                  <a:pt x="1048756" y="4491907"/>
                </a:cubicBezTo>
                <a:cubicBezTo>
                  <a:pt x="1050971" y="4491907"/>
                  <a:pt x="1052078" y="4490685"/>
                  <a:pt x="1052078" y="4488243"/>
                </a:cubicBezTo>
                <a:close/>
                <a:moveTo>
                  <a:pt x="1052078" y="4477254"/>
                </a:moveTo>
                <a:lnTo>
                  <a:pt x="1058723" y="4477254"/>
                </a:lnTo>
                <a:lnTo>
                  <a:pt x="1058723" y="4480917"/>
                </a:lnTo>
                <a:lnTo>
                  <a:pt x="1058723" y="4484580"/>
                </a:lnTo>
                <a:cubicBezTo>
                  <a:pt x="1054293" y="4487022"/>
                  <a:pt x="1052078" y="4488243"/>
                  <a:pt x="1052078" y="4488243"/>
                </a:cubicBezTo>
                <a:lnTo>
                  <a:pt x="1052078" y="4484580"/>
                </a:lnTo>
                <a:close/>
                <a:moveTo>
                  <a:pt x="1072012" y="4469927"/>
                </a:moveTo>
                <a:cubicBezTo>
                  <a:pt x="1072012" y="4474811"/>
                  <a:pt x="1073120" y="4474811"/>
                  <a:pt x="1075334" y="4469927"/>
                </a:cubicBezTo>
                <a:cubicBezTo>
                  <a:pt x="1077549" y="4465042"/>
                  <a:pt x="1078657" y="4465042"/>
                  <a:pt x="1078657" y="4469927"/>
                </a:cubicBezTo>
                <a:cubicBezTo>
                  <a:pt x="1078657" y="4469927"/>
                  <a:pt x="1078657" y="4471148"/>
                  <a:pt x="1078657" y="4473590"/>
                </a:cubicBezTo>
                <a:lnTo>
                  <a:pt x="1078657" y="4477254"/>
                </a:lnTo>
                <a:cubicBezTo>
                  <a:pt x="1074227" y="4479696"/>
                  <a:pt x="1072012" y="4480917"/>
                  <a:pt x="1072012" y="4480917"/>
                </a:cubicBezTo>
                <a:close/>
                <a:moveTo>
                  <a:pt x="1078657" y="4462600"/>
                </a:moveTo>
                <a:cubicBezTo>
                  <a:pt x="1083087" y="4465042"/>
                  <a:pt x="1085302" y="4466263"/>
                  <a:pt x="1085302" y="4466263"/>
                </a:cubicBezTo>
                <a:lnTo>
                  <a:pt x="1078657" y="4466263"/>
                </a:lnTo>
                <a:close/>
                <a:moveTo>
                  <a:pt x="893811" y="4407985"/>
                </a:moveTo>
                <a:lnTo>
                  <a:pt x="905891" y="4411315"/>
                </a:lnTo>
                <a:lnTo>
                  <a:pt x="905891" y="4422304"/>
                </a:lnTo>
                <a:cubicBezTo>
                  <a:pt x="901461" y="4422304"/>
                  <a:pt x="899246" y="4424747"/>
                  <a:pt x="899246" y="4429631"/>
                </a:cubicBezTo>
                <a:cubicBezTo>
                  <a:pt x="894816" y="4434515"/>
                  <a:pt x="891494" y="4440621"/>
                  <a:pt x="889279" y="4447948"/>
                </a:cubicBezTo>
                <a:cubicBezTo>
                  <a:pt x="887064" y="4455274"/>
                  <a:pt x="883742" y="4461379"/>
                  <a:pt x="879312" y="4466263"/>
                </a:cubicBezTo>
                <a:cubicBezTo>
                  <a:pt x="883742" y="4454053"/>
                  <a:pt x="885957" y="4441842"/>
                  <a:pt x="885957" y="4429631"/>
                </a:cubicBezTo>
                <a:close/>
                <a:moveTo>
                  <a:pt x="894263" y="4406736"/>
                </a:moveTo>
                <a:lnTo>
                  <a:pt x="893811" y="4407985"/>
                </a:lnTo>
                <a:lnTo>
                  <a:pt x="892601" y="4407652"/>
                </a:lnTo>
                <a:close/>
                <a:moveTo>
                  <a:pt x="899246" y="4392999"/>
                </a:moveTo>
                <a:lnTo>
                  <a:pt x="899246" y="4403989"/>
                </a:lnTo>
                <a:lnTo>
                  <a:pt x="894263" y="4406736"/>
                </a:lnTo>
                <a:close/>
                <a:moveTo>
                  <a:pt x="779640" y="4378346"/>
                </a:moveTo>
                <a:cubicBezTo>
                  <a:pt x="784069" y="4378346"/>
                  <a:pt x="784069" y="4379567"/>
                  <a:pt x="779640" y="4382009"/>
                </a:cubicBezTo>
                <a:lnTo>
                  <a:pt x="779640" y="4385673"/>
                </a:lnTo>
                <a:lnTo>
                  <a:pt x="779640" y="4389336"/>
                </a:lnTo>
                <a:cubicBezTo>
                  <a:pt x="784069" y="4386893"/>
                  <a:pt x="786284" y="4385673"/>
                  <a:pt x="786284" y="4385673"/>
                </a:cubicBezTo>
                <a:lnTo>
                  <a:pt x="786284" y="4382009"/>
                </a:lnTo>
                <a:cubicBezTo>
                  <a:pt x="786284" y="4379567"/>
                  <a:pt x="786284" y="4378346"/>
                  <a:pt x="786284" y="4378346"/>
                </a:cubicBezTo>
                <a:close/>
                <a:moveTo>
                  <a:pt x="905423" y="4352394"/>
                </a:moveTo>
                <a:lnTo>
                  <a:pt x="905891" y="4352703"/>
                </a:lnTo>
                <a:lnTo>
                  <a:pt x="905366" y="4352800"/>
                </a:lnTo>
                <a:close/>
                <a:moveTo>
                  <a:pt x="925827" y="4283101"/>
                </a:moveTo>
                <a:lnTo>
                  <a:pt x="932472" y="4283101"/>
                </a:lnTo>
                <a:cubicBezTo>
                  <a:pt x="932472" y="4292871"/>
                  <a:pt x="930257" y="4300197"/>
                  <a:pt x="925827" y="4305081"/>
                </a:cubicBezTo>
                <a:lnTo>
                  <a:pt x="919182" y="4305081"/>
                </a:lnTo>
                <a:cubicBezTo>
                  <a:pt x="923612" y="4305081"/>
                  <a:pt x="923612" y="4303860"/>
                  <a:pt x="919182" y="4301418"/>
                </a:cubicBezTo>
                <a:cubicBezTo>
                  <a:pt x="923612" y="4301418"/>
                  <a:pt x="924719" y="4300808"/>
                  <a:pt x="922504" y="4299587"/>
                </a:cubicBezTo>
                <a:cubicBezTo>
                  <a:pt x="920290" y="4298365"/>
                  <a:pt x="921397" y="4297755"/>
                  <a:pt x="925827" y="4297755"/>
                </a:cubicBezTo>
                <a:lnTo>
                  <a:pt x="925827" y="4290428"/>
                </a:lnTo>
                <a:lnTo>
                  <a:pt x="925827" y="4286764"/>
                </a:lnTo>
                <a:close/>
                <a:moveTo>
                  <a:pt x="1025499" y="4198848"/>
                </a:moveTo>
                <a:lnTo>
                  <a:pt x="1032144" y="4198848"/>
                </a:lnTo>
                <a:cubicBezTo>
                  <a:pt x="1029929" y="4198848"/>
                  <a:pt x="1028545" y="4199000"/>
                  <a:pt x="1027991" y="4199305"/>
                </a:cubicBezTo>
                <a:lnTo>
                  <a:pt x="1028519" y="4200179"/>
                </a:lnTo>
                <a:lnTo>
                  <a:pt x="1027160" y="4200679"/>
                </a:lnTo>
                <a:cubicBezTo>
                  <a:pt x="1026053" y="4200679"/>
                  <a:pt x="1025499" y="4200069"/>
                  <a:pt x="1025499" y="4198848"/>
                </a:cubicBezTo>
                <a:close/>
                <a:moveTo>
                  <a:pt x="1289632" y="4194269"/>
                </a:moveTo>
                <a:cubicBezTo>
                  <a:pt x="1290739" y="4194879"/>
                  <a:pt x="1291293" y="4196405"/>
                  <a:pt x="1291293" y="4198848"/>
                </a:cubicBezTo>
                <a:cubicBezTo>
                  <a:pt x="1286863" y="4198848"/>
                  <a:pt x="1284648" y="4197627"/>
                  <a:pt x="1284648" y="4195184"/>
                </a:cubicBezTo>
                <a:cubicBezTo>
                  <a:pt x="1286863" y="4193963"/>
                  <a:pt x="1288524" y="4193657"/>
                  <a:pt x="1289632" y="4194269"/>
                </a:cubicBezTo>
                <a:close/>
                <a:moveTo>
                  <a:pt x="1151750" y="4165878"/>
                </a:moveTo>
                <a:cubicBezTo>
                  <a:pt x="1151750" y="4168320"/>
                  <a:pt x="1153965" y="4168320"/>
                  <a:pt x="1158395" y="4165878"/>
                </a:cubicBezTo>
                <a:cubicBezTo>
                  <a:pt x="1153965" y="4168320"/>
                  <a:pt x="1151750" y="4173204"/>
                  <a:pt x="1151750" y="4180531"/>
                </a:cubicBezTo>
                <a:cubicBezTo>
                  <a:pt x="1151750" y="4182973"/>
                  <a:pt x="1150643" y="4184804"/>
                  <a:pt x="1148428" y="4186025"/>
                </a:cubicBezTo>
                <a:cubicBezTo>
                  <a:pt x="1146213" y="4187248"/>
                  <a:pt x="1145106" y="4189079"/>
                  <a:pt x="1145106" y="4191521"/>
                </a:cubicBezTo>
                <a:lnTo>
                  <a:pt x="1145106" y="4195184"/>
                </a:lnTo>
                <a:cubicBezTo>
                  <a:pt x="1145106" y="4197627"/>
                  <a:pt x="1143998" y="4200069"/>
                  <a:pt x="1141783" y="4202511"/>
                </a:cubicBezTo>
                <a:cubicBezTo>
                  <a:pt x="1139568" y="4204953"/>
                  <a:pt x="1138461" y="4208616"/>
                  <a:pt x="1138461" y="4213500"/>
                </a:cubicBezTo>
                <a:cubicBezTo>
                  <a:pt x="1138461" y="4218384"/>
                  <a:pt x="1134031" y="4228153"/>
                  <a:pt x="1125172" y="4242806"/>
                </a:cubicBezTo>
                <a:lnTo>
                  <a:pt x="1125172" y="4250133"/>
                </a:lnTo>
                <a:lnTo>
                  <a:pt x="1125172" y="4253796"/>
                </a:lnTo>
                <a:cubicBezTo>
                  <a:pt x="1125172" y="4256238"/>
                  <a:pt x="1124064" y="4258070"/>
                  <a:pt x="1121849" y="4259291"/>
                </a:cubicBezTo>
                <a:cubicBezTo>
                  <a:pt x="1119634" y="4260512"/>
                  <a:pt x="1118527" y="4262343"/>
                  <a:pt x="1118527" y="4264785"/>
                </a:cubicBezTo>
                <a:cubicBezTo>
                  <a:pt x="1118527" y="4269670"/>
                  <a:pt x="1116312" y="4273333"/>
                  <a:pt x="1111882" y="4275775"/>
                </a:cubicBezTo>
                <a:lnTo>
                  <a:pt x="1111882" y="4279438"/>
                </a:lnTo>
                <a:cubicBezTo>
                  <a:pt x="1111882" y="4284322"/>
                  <a:pt x="1110775" y="4288596"/>
                  <a:pt x="1108560" y="4292260"/>
                </a:cubicBezTo>
                <a:cubicBezTo>
                  <a:pt x="1106345" y="4295923"/>
                  <a:pt x="1105238" y="4300197"/>
                  <a:pt x="1105238" y="4305081"/>
                </a:cubicBezTo>
                <a:cubicBezTo>
                  <a:pt x="1100808" y="4309965"/>
                  <a:pt x="1098593" y="4311187"/>
                  <a:pt x="1098593" y="4308744"/>
                </a:cubicBezTo>
                <a:lnTo>
                  <a:pt x="1098593" y="4316071"/>
                </a:lnTo>
                <a:cubicBezTo>
                  <a:pt x="1098593" y="4318513"/>
                  <a:pt x="1097485" y="4319734"/>
                  <a:pt x="1095270" y="4319734"/>
                </a:cubicBezTo>
                <a:cubicBezTo>
                  <a:pt x="1093056" y="4319734"/>
                  <a:pt x="1091948" y="4320955"/>
                  <a:pt x="1091948" y="4323397"/>
                </a:cubicBezTo>
                <a:lnTo>
                  <a:pt x="1091948" y="4334387"/>
                </a:lnTo>
                <a:cubicBezTo>
                  <a:pt x="1087516" y="4344156"/>
                  <a:pt x="1084194" y="4353924"/>
                  <a:pt x="1081979" y="4363693"/>
                </a:cubicBezTo>
                <a:cubicBezTo>
                  <a:pt x="1079764" y="4373461"/>
                  <a:pt x="1076442" y="4383230"/>
                  <a:pt x="1072012" y="4392999"/>
                </a:cubicBezTo>
                <a:lnTo>
                  <a:pt x="1052078" y="4447948"/>
                </a:lnTo>
                <a:cubicBezTo>
                  <a:pt x="1047648" y="4452832"/>
                  <a:pt x="1045433" y="4456495"/>
                  <a:pt x="1045433" y="4458937"/>
                </a:cubicBezTo>
                <a:lnTo>
                  <a:pt x="1045433" y="4462600"/>
                </a:lnTo>
                <a:cubicBezTo>
                  <a:pt x="1045433" y="4467484"/>
                  <a:pt x="1044326" y="4471148"/>
                  <a:pt x="1042111" y="4473590"/>
                </a:cubicBezTo>
                <a:cubicBezTo>
                  <a:pt x="1039896" y="4476032"/>
                  <a:pt x="1038789" y="4479696"/>
                  <a:pt x="1038789" y="4484580"/>
                </a:cubicBezTo>
                <a:lnTo>
                  <a:pt x="1038789" y="4488243"/>
                </a:lnTo>
                <a:lnTo>
                  <a:pt x="1018854" y="4543192"/>
                </a:lnTo>
                <a:cubicBezTo>
                  <a:pt x="1014425" y="4545634"/>
                  <a:pt x="1012210" y="4550518"/>
                  <a:pt x="1012210" y="4557844"/>
                </a:cubicBezTo>
                <a:cubicBezTo>
                  <a:pt x="1007780" y="4565171"/>
                  <a:pt x="1001133" y="4578602"/>
                  <a:pt x="992274" y="4598140"/>
                </a:cubicBezTo>
                <a:lnTo>
                  <a:pt x="992274" y="4587151"/>
                </a:lnTo>
                <a:cubicBezTo>
                  <a:pt x="992274" y="4582267"/>
                  <a:pt x="993381" y="4577993"/>
                  <a:pt x="995596" y="4574330"/>
                </a:cubicBezTo>
                <a:cubicBezTo>
                  <a:pt x="997811" y="4570666"/>
                  <a:pt x="998919" y="4566392"/>
                  <a:pt x="998919" y="4561508"/>
                </a:cubicBezTo>
                <a:cubicBezTo>
                  <a:pt x="998919" y="4551739"/>
                  <a:pt x="1003350" y="4541971"/>
                  <a:pt x="1012210" y="4532202"/>
                </a:cubicBezTo>
                <a:lnTo>
                  <a:pt x="1012210" y="4524876"/>
                </a:lnTo>
                <a:lnTo>
                  <a:pt x="1018854" y="4521212"/>
                </a:lnTo>
                <a:lnTo>
                  <a:pt x="1018854" y="4517549"/>
                </a:lnTo>
                <a:cubicBezTo>
                  <a:pt x="1018854" y="4517549"/>
                  <a:pt x="1018854" y="4513886"/>
                  <a:pt x="1018854" y="4506559"/>
                </a:cubicBezTo>
                <a:cubicBezTo>
                  <a:pt x="1018854" y="4501675"/>
                  <a:pt x="1019962" y="4498012"/>
                  <a:pt x="1022177" y="4495570"/>
                </a:cubicBezTo>
                <a:cubicBezTo>
                  <a:pt x="1024392" y="4493128"/>
                  <a:pt x="1025499" y="4489464"/>
                  <a:pt x="1025499" y="4484580"/>
                </a:cubicBezTo>
                <a:lnTo>
                  <a:pt x="1032144" y="4484580"/>
                </a:lnTo>
                <a:cubicBezTo>
                  <a:pt x="1027714" y="4482137"/>
                  <a:pt x="1025499" y="4480917"/>
                  <a:pt x="1025499" y="4480917"/>
                </a:cubicBezTo>
                <a:cubicBezTo>
                  <a:pt x="1021069" y="4480917"/>
                  <a:pt x="1023284" y="4478474"/>
                  <a:pt x="1032144" y="4473590"/>
                </a:cubicBezTo>
                <a:lnTo>
                  <a:pt x="1032144" y="4469927"/>
                </a:lnTo>
                <a:lnTo>
                  <a:pt x="1032144" y="4466263"/>
                </a:lnTo>
                <a:lnTo>
                  <a:pt x="1032144" y="4462600"/>
                </a:lnTo>
                <a:lnTo>
                  <a:pt x="1038789" y="4458937"/>
                </a:lnTo>
                <a:cubicBezTo>
                  <a:pt x="1038789" y="4454053"/>
                  <a:pt x="1039896" y="4449169"/>
                  <a:pt x="1042111" y="4444284"/>
                </a:cubicBezTo>
                <a:cubicBezTo>
                  <a:pt x="1044326" y="4439400"/>
                  <a:pt x="1045433" y="4434515"/>
                  <a:pt x="1045433" y="4429631"/>
                </a:cubicBezTo>
                <a:lnTo>
                  <a:pt x="1052078" y="4425968"/>
                </a:lnTo>
                <a:lnTo>
                  <a:pt x="1052078" y="4422304"/>
                </a:lnTo>
                <a:lnTo>
                  <a:pt x="1052078" y="4418641"/>
                </a:lnTo>
                <a:lnTo>
                  <a:pt x="1052078" y="4411315"/>
                </a:lnTo>
                <a:lnTo>
                  <a:pt x="1058723" y="4407652"/>
                </a:lnTo>
                <a:lnTo>
                  <a:pt x="1058723" y="4403989"/>
                </a:lnTo>
                <a:lnTo>
                  <a:pt x="1058723" y="4396662"/>
                </a:lnTo>
                <a:cubicBezTo>
                  <a:pt x="1058723" y="4394220"/>
                  <a:pt x="1059830" y="4392389"/>
                  <a:pt x="1062045" y="4391168"/>
                </a:cubicBezTo>
                <a:cubicBezTo>
                  <a:pt x="1064260" y="4389947"/>
                  <a:pt x="1065367" y="4388115"/>
                  <a:pt x="1065367" y="4385673"/>
                </a:cubicBezTo>
                <a:lnTo>
                  <a:pt x="1065367" y="4382009"/>
                </a:lnTo>
                <a:lnTo>
                  <a:pt x="1065367" y="4374682"/>
                </a:lnTo>
                <a:cubicBezTo>
                  <a:pt x="1069797" y="4372240"/>
                  <a:pt x="1072012" y="4372240"/>
                  <a:pt x="1072012" y="4374682"/>
                </a:cubicBezTo>
                <a:lnTo>
                  <a:pt x="1072012" y="4371019"/>
                </a:lnTo>
                <a:lnTo>
                  <a:pt x="1072012" y="4363693"/>
                </a:lnTo>
                <a:lnTo>
                  <a:pt x="1072012" y="4360030"/>
                </a:lnTo>
                <a:lnTo>
                  <a:pt x="1072012" y="4356367"/>
                </a:lnTo>
                <a:cubicBezTo>
                  <a:pt x="1072012" y="4353924"/>
                  <a:pt x="1074227" y="4352703"/>
                  <a:pt x="1078657" y="4352703"/>
                </a:cubicBezTo>
                <a:lnTo>
                  <a:pt x="1078657" y="4349040"/>
                </a:lnTo>
                <a:lnTo>
                  <a:pt x="1078657" y="4345377"/>
                </a:lnTo>
                <a:lnTo>
                  <a:pt x="1078657" y="4341714"/>
                </a:lnTo>
                <a:lnTo>
                  <a:pt x="1078657" y="4334387"/>
                </a:lnTo>
                <a:cubicBezTo>
                  <a:pt x="1078657" y="4329503"/>
                  <a:pt x="1080872" y="4325839"/>
                  <a:pt x="1085302" y="4323397"/>
                </a:cubicBezTo>
                <a:lnTo>
                  <a:pt x="1085302" y="4319734"/>
                </a:lnTo>
                <a:lnTo>
                  <a:pt x="1085302" y="4308744"/>
                </a:lnTo>
                <a:lnTo>
                  <a:pt x="1085302" y="4305081"/>
                </a:lnTo>
                <a:lnTo>
                  <a:pt x="1091948" y="4305081"/>
                </a:lnTo>
                <a:lnTo>
                  <a:pt x="1091948" y="4301418"/>
                </a:lnTo>
                <a:lnTo>
                  <a:pt x="1091948" y="4297755"/>
                </a:lnTo>
                <a:lnTo>
                  <a:pt x="1091948" y="4294092"/>
                </a:lnTo>
                <a:cubicBezTo>
                  <a:pt x="1091948" y="4291650"/>
                  <a:pt x="1094163" y="4290428"/>
                  <a:pt x="1098593" y="4290428"/>
                </a:cubicBezTo>
                <a:cubicBezTo>
                  <a:pt x="1098593" y="4290428"/>
                  <a:pt x="1098593" y="4287987"/>
                  <a:pt x="1098593" y="4283101"/>
                </a:cubicBezTo>
                <a:lnTo>
                  <a:pt x="1098593" y="4279438"/>
                </a:lnTo>
                <a:lnTo>
                  <a:pt x="1098593" y="4275775"/>
                </a:lnTo>
                <a:lnTo>
                  <a:pt x="1105238" y="4272112"/>
                </a:lnTo>
                <a:lnTo>
                  <a:pt x="1105238" y="4268449"/>
                </a:lnTo>
                <a:lnTo>
                  <a:pt x="1105238" y="4264785"/>
                </a:lnTo>
                <a:lnTo>
                  <a:pt x="1105238" y="4261122"/>
                </a:lnTo>
                <a:cubicBezTo>
                  <a:pt x="1100808" y="4261122"/>
                  <a:pt x="1103023" y="4258680"/>
                  <a:pt x="1111882" y="4253796"/>
                </a:cubicBezTo>
                <a:lnTo>
                  <a:pt x="1111882" y="4250133"/>
                </a:lnTo>
                <a:cubicBezTo>
                  <a:pt x="1111882" y="4242806"/>
                  <a:pt x="1114097" y="4237922"/>
                  <a:pt x="1118527" y="4235479"/>
                </a:cubicBezTo>
                <a:cubicBezTo>
                  <a:pt x="1118527" y="4230595"/>
                  <a:pt x="1118527" y="4228153"/>
                  <a:pt x="1118527" y="4228153"/>
                </a:cubicBezTo>
                <a:lnTo>
                  <a:pt x="1118527" y="4224900"/>
                </a:lnTo>
                <a:cubicBezTo>
                  <a:pt x="1127387" y="4222458"/>
                  <a:pt x="1129601" y="4220626"/>
                  <a:pt x="1125172" y="4219405"/>
                </a:cubicBezTo>
                <a:lnTo>
                  <a:pt x="1125172" y="4217163"/>
                </a:lnTo>
                <a:lnTo>
                  <a:pt x="1125172" y="4213911"/>
                </a:lnTo>
                <a:lnTo>
                  <a:pt x="1125172" y="4213500"/>
                </a:lnTo>
                <a:lnTo>
                  <a:pt x="1125172" y="4210248"/>
                </a:lnTo>
                <a:lnTo>
                  <a:pt x="1131816" y="4210248"/>
                </a:lnTo>
                <a:lnTo>
                  <a:pt x="1125172" y="4206584"/>
                </a:lnTo>
                <a:lnTo>
                  <a:pt x="1131816" y="4206584"/>
                </a:lnTo>
                <a:lnTo>
                  <a:pt x="1131816" y="4202921"/>
                </a:lnTo>
                <a:lnTo>
                  <a:pt x="1138461" y="4202921"/>
                </a:lnTo>
                <a:cubicBezTo>
                  <a:pt x="1138461" y="4201700"/>
                  <a:pt x="1137907" y="4201090"/>
                  <a:pt x="1136800" y="4201090"/>
                </a:cubicBezTo>
                <a:cubicBezTo>
                  <a:pt x="1135692" y="4201090"/>
                  <a:pt x="1134031" y="4201700"/>
                  <a:pt x="1131816" y="4202921"/>
                </a:cubicBezTo>
                <a:lnTo>
                  <a:pt x="1131816" y="4198848"/>
                </a:lnTo>
                <a:lnTo>
                  <a:pt x="1131816" y="4195595"/>
                </a:lnTo>
                <a:lnTo>
                  <a:pt x="1131816" y="4195184"/>
                </a:lnTo>
                <a:lnTo>
                  <a:pt x="1131816" y="4194130"/>
                </a:lnTo>
                <a:lnTo>
                  <a:pt x="1138461" y="4195595"/>
                </a:lnTo>
                <a:lnTo>
                  <a:pt x="1133907" y="4185552"/>
                </a:lnTo>
                <a:lnTo>
                  <a:pt x="1136834" y="4182325"/>
                </a:lnTo>
                <a:lnTo>
                  <a:pt x="1138461" y="4182773"/>
                </a:lnTo>
                <a:cubicBezTo>
                  <a:pt x="1138461" y="4179110"/>
                  <a:pt x="1140676" y="4179720"/>
                  <a:pt x="1145106" y="4184605"/>
                </a:cubicBezTo>
                <a:cubicBezTo>
                  <a:pt x="1145106" y="4182162"/>
                  <a:pt x="1143998" y="4180941"/>
                  <a:pt x="1141783" y="4180941"/>
                </a:cubicBezTo>
                <a:cubicBezTo>
                  <a:pt x="1139568" y="4180941"/>
                  <a:pt x="1138461" y="4179720"/>
                  <a:pt x="1138461" y="4177278"/>
                </a:cubicBezTo>
                <a:cubicBezTo>
                  <a:pt x="1142891" y="4177278"/>
                  <a:pt x="1145106" y="4178499"/>
                  <a:pt x="1145106" y="4180941"/>
                </a:cubicBezTo>
                <a:lnTo>
                  <a:pt x="1145106" y="4177278"/>
                </a:lnTo>
                <a:lnTo>
                  <a:pt x="1145106" y="4173615"/>
                </a:lnTo>
                <a:lnTo>
                  <a:pt x="1151750" y="4173615"/>
                </a:lnTo>
                <a:lnTo>
                  <a:pt x="1145106" y="4169952"/>
                </a:lnTo>
                <a:lnTo>
                  <a:pt x="1151750" y="4169952"/>
                </a:lnTo>
                <a:cubicBezTo>
                  <a:pt x="1147321" y="4169952"/>
                  <a:pt x="1145106" y="4168731"/>
                  <a:pt x="1145106" y="4166289"/>
                </a:cubicBezTo>
                <a:cubicBezTo>
                  <a:pt x="1149536" y="4166289"/>
                  <a:pt x="1151750" y="4166289"/>
                  <a:pt x="1151750" y="4166289"/>
                </a:cubicBezTo>
                <a:close/>
                <a:moveTo>
                  <a:pt x="1304582" y="4162215"/>
                </a:moveTo>
                <a:cubicBezTo>
                  <a:pt x="1304582" y="4164657"/>
                  <a:pt x="1306797" y="4166489"/>
                  <a:pt x="1311227" y="4167710"/>
                </a:cubicBezTo>
                <a:cubicBezTo>
                  <a:pt x="1315657" y="4168931"/>
                  <a:pt x="1313442" y="4170762"/>
                  <a:pt x="1304582" y="4173204"/>
                </a:cubicBezTo>
                <a:cubicBezTo>
                  <a:pt x="1309012" y="4175647"/>
                  <a:pt x="1311227" y="4176868"/>
                  <a:pt x="1311227" y="4176868"/>
                </a:cubicBezTo>
                <a:lnTo>
                  <a:pt x="1311227" y="4173204"/>
                </a:lnTo>
                <a:lnTo>
                  <a:pt x="1317872" y="4173204"/>
                </a:lnTo>
                <a:lnTo>
                  <a:pt x="1317872" y="4169541"/>
                </a:lnTo>
                <a:lnTo>
                  <a:pt x="1317872" y="4165878"/>
                </a:lnTo>
                <a:cubicBezTo>
                  <a:pt x="1309012" y="4163436"/>
                  <a:pt x="1304582" y="4162215"/>
                  <a:pt x="1304582" y="4162215"/>
                </a:cubicBezTo>
                <a:close/>
                <a:moveTo>
                  <a:pt x="1052078" y="4162215"/>
                </a:moveTo>
                <a:lnTo>
                  <a:pt x="1052078" y="4162625"/>
                </a:lnTo>
                <a:lnTo>
                  <a:pt x="1052078" y="4166289"/>
                </a:lnTo>
                <a:lnTo>
                  <a:pt x="1048383" y="4166289"/>
                </a:lnTo>
                <a:close/>
                <a:moveTo>
                  <a:pt x="1058723" y="4151225"/>
                </a:moveTo>
                <a:lnTo>
                  <a:pt x="1058723" y="4151636"/>
                </a:lnTo>
                <a:lnTo>
                  <a:pt x="1058474" y="4151636"/>
                </a:lnTo>
                <a:close/>
                <a:moveTo>
                  <a:pt x="648403" y="4145731"/>
                </a:moveTo>
                <a:lnTo>
                  <a:pt x="649401" y="4146096"/>
                </a:lnTo>
                <a:lnTo>
                  <a:pt x="646742" y="4147562"/>
                </a:lnTo>
                <a:cubicBezTo>
                  <a:pt x="646742" y="4146341"/>
                  <a:pt x="647296" y="4145731"/>
                  <a:pt x="648403" y="4145731"/>
                </a:cubicBezTo>
                <a:close/>
                <a:moveTo>
                  <a:pt x="1151750" y="4144310"/>
                </a:moveTo>
                <a:cubicBezTo>
                  <a:pt x="1156180" y="4146752"/>
                  <a:pt x="1158395" y="4147973"/>
                  <a:pt x="1158395" y="4147973"/>
                </a:cubicBezTo>
                <a:lnTo>
                  <a:pt x="1158395" y="4151225"/>
                </a:lnTo>
                <a:lnTo>
                  <a:pt x="1158395" y="4162215"/>
                </a:lnTo>
                <a:lnTo>
                  <a:pt x="1151750" y="4162215"/>
                </a:lnTo>
                <a:lnTo>
                  <a:pt x="1151750" y="4158962"/>
                </a:lnTo>
                <a:lnTo>
                  <a:pt x="1145106" y="4158962"/>
                </a:lnTo>
                <a:cubicBezTo>
                  <a:pt x="1145106" y="4156520"/>
                  <a:pt x="1146213" y="4155910"/>
                  <a:pt x="1148428" y="4157131"/>
                </a:cubicBezTo>
                <a:cubicBezTo>
                  <a:pt x="1150643" y="4158352"/>
                  <a:pt x="1151750" y="4157741"/>
                  <a:pt x="1151750" y="4155299"/>
                </a:cubicBezTo>
                <a:cubicBezTo>
                  <a:pt x="1156180" y="4152857"/>
                  <a:pt x="1156180" y="4151025"/>
                  <a:pt x="1151750" y="4149804"/>
                </a:cubicBezTo>
                <a:cubicBezTo>
                  <a:pt x="1147321" y="4148583"/>
                  <a:pt x="1147321" y="4146752"/>
                  <a:pt x="1151750" y="4144310"/>
                </a:cubicBezTo>
                <a:close/>
                <a:moveTo>
                  <a:pt x="1317872" y="4140235"/>
                </a:moveTo>
                <a:cubicBezTo>
                  <a:pt x="1300153" y="4145120"/>
                  <a:pt x="1302367" y="4150004"/>
                  <a:pt x="1324516" y="4154889"/>
                </a:cubicBezTo>
                <a:lnTo>
                  <a:pt x="1324516" y="4151225"/>
                </a:lnTo>
                <a:lnTo>
                  <a:pt x="1324516" y="4147562"/>
                </a:lnTo>
                <a:lnTo>
                  <a:pt x="1317872" y="4147562"/>
                </a:lnTo>
                <a:cubicBezTo>
                  <a:pt x="1317872" y="4142678"/>
                  <a:pt x="1317872" y="4140235"/>
                  <a:pt x="1317872" y="4140235"/>
                </a:cubicBezTo>
                <a:close/>
                <a:moveTo>
                  <a:pt x="646742" y="4140235"/>
                </a:moveTo>
                <a:lnTo>
                  <a:pt x="646742" y="4143899"/>
                </a:lnTo>
                <a:lnTo>
                  <a:pt x="640097" y="4147562"/>
                </a:lnTo>
                <a:lnTo>
                  <a:pt x="640097" y="4143899"/>
                </a:lnTo>
                <a:cubicBezTo>
                  <a:pt x="644527" y="4141457"/>
                  <a:pt x="646742" y="4140235"/>
                  <a:pt x="646742" y="4140235"/>
                </a:cubicBezTo>
                <a:close/>
                <a:moveTo>
                  <a:pt x="1317872" y="4110930"/>
                </a:moveTo>
                <a:lnTo>
                  <a:pt x="1324516" y="4121919"/>
                </a:lnTo>
                <a:cubicBezTo>
                  <a:pt x="1324516" y="4121919"/>
                  <a:pt x="1320087" y="4119477"/>
                  <a:pt x="1311227" y="4114593"/>
                </a:cubicBezTo>
                <a:cubicBezTo>
                  <a:pt x="1311227" y="4112151"/>
                  <a:pt x="1313442" y="4110930"/>
                  <a:pt x="1317872" y="4110930"/>
                </a:cubicBezTo>
                <a:close/>
                <a:moveTo>
                  <a:pt x="1324516" y="4099940"/>
                </a:moveTo>
                <a:cubicBezTo>
                  <a:pt x="1333376" y="4107267"/>
                  <a:pt x="1337806" y="4110930"/>
                  <a:pt x="1337806" y="4110930"/>
                </a:cubicBezTo>
                <a:cubicBezTo>
                  <a:pt x="1333376" y="4108488"/>
                  <a:pt x="1326731" y="4107267"/>
                  <a:pt x="1317872" y="4107267"/>
                </a:cubicBezTo>
                <a:cubicBezTo>
                  <a:pt x="1317872" y="4104824"/>
                  <a:pt x="1320087" y="4102382"/>
                  <a:pt x="1324516" y="4099940"/>
                </a:cubicBezTo>
                <a:close/>
                <a:moveTo>
                  <a:pt x="1178205" y="4089430"/>
                </a:moveTo>
                <a:lnTo>
                  <a:pt x="1171685" y="4114593"/>
                </a:lnTo>
                <a:cubicBezTo>
                  <a:pt x="1171685" y="4119477"/>
                  <a:pt x="1170577" y="4123751"/>
                  <a:pt x="1168362" y="4127414"/>
                </a:cubicBezTo>
                <a:cubicBezTo>
                  <a:pt x="1166147" y="4131077"/>
                  <a:pt x="1165040" y="4135351"/>
                  <a:pt x="1165040" y="4140235"/>
                </a:cubicBezTo>
                <a:cubicBezTo>
                  <a:pt x="1165040" y="4145120"/>
                  <a:pt x="1162825" y="4147562"/>
                  <a:pt x="1158395" y="4147562"/>
                </a:cubicBezTo>
                <a:lnTo>
                  <a:pt x="1158395" y="4147973"/>
                </a:lnTo>
                <a:cubicBezTo>
                  <a:pt x="1158395" y="4143089"/>
                  <a:pt x="1156180" y="4139424"/>
                  <a:pt x="1151750" y="4136983"/>
                </a:cubicBezTo>
                <a:cubicBezTo>
                  <a:pt x="1156180" y="4134540"/>
                  <a:pt x="1160610" y="4133320"/>
                  <a:pt x="1165040" y="4133320"/>
                </a:cubicBezTo>
                <a:cubicBezTo>
                  <a:pt x="1165040" y="4130877"/>
                  <a:pt x="1162825" y="4129656"/>
                  <a:pt x="1158395" y="4129656"/>
                </a:cubicBezTo>
                <a:cubicBezTo>
                  <a:pt x="1167255" y="4124772"/>
                  <a:pt x="1169470" y="4122330"/>
                  <a:pt x="1165040" y="4122330"/>
                </a:cubicBezTo>
                <a:lnTo>
                  <a:pt x="1165040" y="4118666"/>
                </a:lnTo>
                <a:lnTo>
                  <a:pt x="1158395" y="4118666"/>
                </a:lnTo>
                <a:cubicBezTo>
                  <a:pt x="1167255" y="4116224"/>
                  <a:pt x="1169470" y="4114393"/>
                  <a:pt x="1165040" y="4113172"/>
                </a:cubicBezTo>
                <a:lnTo>
                  <a:pt x="1165040" y="4110930"/>
                </a:lnTo>
                <a:lnTo>
                  <a:pt x="1165040" y="4107677"/>
                </a:lnTo>
                <a:lnTo>
                  <a:pt x="1171685" y="4107677"/>
                </a:lnTo>
                <a:lnTo>
                  <a:pt x="1171685" y="4100351"/>
                </a:lnTo>
                <a:cubicBezTo>
                  <a:pt x="1167255" y="4097909"/>
                  <a:pt x="1167255" y="4096687"/>
                  <a:pt x="1171685" y="4096687"/>
                </a:cubicBezTo>
                <a:lnTo>
                  <a:pt x="1171685" y="4093024"/>
                </a:lnTo>
                <a:cubicBezTo>
                  <a:pt x="1171685" y="4090581"/>
                  <a:pt x="1172792" y="4089971"/>
                  <a:pt x="1175007" y="4091193"/>
                </a:cubicBezTo>
                <a:close/>
                <a:moveTo>
                  <a:pt x="719835" y="4063308"/>
                </a:moveTo>
                <a:lnTo>
                  <a:pt x="726480" y="4063308"/>
                </a:lnTo>
                <a:lnTo>
                  <a:pt x="726480" y="4066971"/>
                </a:lnTo>
                <a:lnTo>
                  <a:pt x="726480" y="4070634"/>
                </a:lnTo>
                <a:lnTo>
                  <a:pt x="719835" y="4070634"/>
                </a:lnTo>
                <a:lnTo>
                  <a:pt x="719835" y="4066971"/>
                </a:lnTo>
                <a:close/>
                <a:moveTo>
                  <a:pt x="1364386" y="4041329"/>
                </a:moveTo>
                <a:lnTo>
                  <a:pt x="1364386" y="4048655"/>
                </a:lnTo>
                <a:lnTo>
                  <a:pt x="1371031" y="4048655"/>
                </a:lnTo>
                <a:lnTo>
                  <a:pt x="1371031" y="4044992"/>
                </a:lnTo>
                <a:cubicBezTo>
                  <a:pt x="1371031" y="4042550"/>
                  <a:pt x="1368816" y="4041329"/>
                  <a:pt x="1364386" y="4041329"/>
                </a:cubicBezTo>
                <a:close/>
                <a:moveTo>
                  <a:pt x="733125" y="4041329"/>
                </a:moveTo>
                <a:lnTo>
                  <a:pt x="733125" y="4055981"/>
                </a:lnTo>
                <a:cubicBezTo>
                  <a:pt x="733125" y="4055981"/>
                  <a:pt x="735340" y="4055981"/>
                  <a:pt x="739771" y="4055981"/>
                </a:cubicBezTo>
                <a:cubicBezTo>
                  <a:pt x="739771" y="4058423"/>
                  <a:pt x="740879" y="4059644"/>
                  <a:pt x="743094" y="4059644"/>
                </a:cubicBezTo>
                <a:cubicBezTo>
                  <a:pt x="745309" y="4059644"/>
                  <a:pt x="746416" y="4060865"/>
                  <a:pt x="746416" y="4063308"/>
                </a:cubicBezTo>
                <a:lnTo>
                  <a:pt x="733125" y="4063308"/>
                </a:lnTo>
                <a:lnTo>
                  <a:pt x="733125" y="4059644"/>
                </a:lnTo>
                <a:lnTo>
                  <a:pt x="726480" y="4063308"/>
                </a:lnTo>
                <a:cubicBezTo>
                  <a:pt x="722050" y="4063308"/>
                  <a:pt x="722050" y="4062087"/>
                  <a:pt x="726480" y="4059644"/>
                </a:cubicBezTo>
                <a:lnTo>
                  <a:pt x="726480" y="4055981"/>
                </a:lnTo>
                <a:lnTo>
                  <a:pt x="726480" y="4052318"/>
                </a:lnTo>
                <a:lnTo>
                  <a:pt x="726480" y="4048655"/>
                </a:lnTo>
                <a:lnTo>
                  <a:pt x="726480" y="4044992"/>
                </a:lnTo>
                <a:cubicBezTo>
                  <a:pt x="726480" y="4042550"/>
                  <a:pt x="728695" y="4041329"/>
                  <a:pt x="733125" y="4041329"/>
                </a:cubicBezTo>
                <a:close/>
                <a:moveTo>
                  <a:pt x="1195341" y="4040010"/>
                </a:moveTo>
                <a:lnTo>
                  <a:pt x="1191620" y="4052318"/>
                </a:lnTo>
                <a:lnTo>
                  <a:pt x="1191620" y="4055981"/>
                </a:lnTo>
                <a:lnTo>
                  <a:pt x="1191620" y="4063308"/>
                </a:lnTo>
                <a:cubicBezTo>
                  <a:pt x="1191620" y="4065750"/>
                  <a:pt x="1190513" y="4067581"/>
                  <a:pt x="1188298" y="4068802"/>
                </a:cubicBezTo>
                <a:cubicBezTo>
                  <a:pt x="1186083" y="4070023"/>
                  <a:pt x="1184976" y="4071855"/>
                  <a:pt x="1184976" y="4074297"/>
                </a:cubicBezTo>
                <a:lnTo>
                  <a:pt x="1184976" y="4077960"/>
                </a:lnTo>
                <a:lnTo>
                  <a:pt x="1184976" y="4081623"/>
                </a:lnTo>
                <a:cubicBezTo>
                  <a:pt x="1180544" y="4086509"/>
                  <a:pt x="1178329" y="4088951"/>
                  <a:pt x="1178329" y="4088951"/>
                </a:cubicBezTo>
                <a:lnTo>
                  <a:pt x="1178223" y="4089361"/>
                </a:lnTo>
                <a:lnTo>
                  <a:pt x="1171685" y="4089361"/>
                </a:lnTo>
                <a:lnTo>
                  <a:pt x="1171685" y="4085698"/>
                </a:lnTo>
                <a:lnTo>
                  <a:pt x="1171685" y="4085287"/>
                </a:lnTo>
                <a:lnTo>
                  <a:pt x="1171685" y="4082034"/>
                </a:lnTo>
                <a:cubicBezTo>
                  <a:pt x="1171685" y="4079592"/>
                  <a:pt x="1172792" y="4078371"/>
                  <a:pt x="1175007" y="4078371"/>
                </a:cubicBezTo>
                <a:cubicBezTo>
                  <a:pt x="1177222" y="4078371"/>
                  <a:pt x="1178329" y="4079592"/>
                  <a:pt x="1178329" y="4082034"/>
                </a:cubicBezTo>
                <a:lnTo>
                  <a:pt x="1178329" y="4074708"/>
                </a:lnTo>
                <a:lnTo>
                  <a:pt x="1178329" y="4071044"/>
                </a:lnTo>
                <a:lnTo>
                  <a:pt x="1178329" y="4066971"/>
                </a:lnTo>
                <a:lnTo>
                  <a:pt x="1178329" y="4063718"/>
                </a:lnTo>
                <a:lnTo>
                  <a:pt x="1184976" y="4067381"/>
                </a:lnTo>
                <a:lnTo>
                  <a:pt x="1184976" y="4063308"/>
                </a:lnTo>
                <a:lnTo>
                  <a:pt x="1184976" y="4060055"/>
                </a:lnTo>
                <a:lnTo>
                  <a:pt x="1184976" y="4059644"/>
                </a:lnTo>
                <a:lnTo>
                  <a:pt x="1184976" y="4056392"/>
                </a:lnTo>
                <a:cubicBezTo>
                  <a:pt x="1184976" y="4053950"/>
                  <a:pt x="1186083" y="4053339"/>
                  <a:pt x="1188298" y="4054560"/>
                </a:cubicBezTo>
                <a:cubicBezTo>
                  <a:pt x="1190513" y="4055781"/>
                  <a:pt x="1191620" y="4053950"/>
                  <a:pt x="1191620" y="4049065"/>
                </a:cubicBezTo>
                <a:lnTo>
                  <a:pt x="1191620" y="4045402"/>
                </a:lnTo>
                <a:cubicBezTo>
                  <a:pt x="1189405" y="4045402"/>
                  <a:pt x="1188852" y="4044792"/>
                  <a:pt x="1189959" y="4043570"/>
                </a:cubicBezTo>
                <a:close/>
                <a:moveTo>
                  <a:pt x="739771" y="4026675"/>
                </a:moveTo>
                <a:lnTo>
                  <a:pt x="739771" y="4030338"/>
                </a:lnTo>
                <a:cubicBezTo>
                  <a:pt x="735340" y="4032780"/>
                  <a:pt x="733125" y="4036443"/>
                  <a:pt x="733125" y="4041329"/>
                </a:cubicBezTo>
                <a:lnTo>
                  <a:pt x="733125" y="4037664"/>
                </a:lnTo>
                <a:lnTo>
                  <a:pt x="733125" y="4034001"/>
                </a:lnTo>
                <a:cubicBezTo>
                  <a:pt x="737555" y="4029117"/>
                  <a:pt x="739771" y="4026675"/>
                  <a:pt x="739771" y="4026675"/>
                </a:cubicBezTo>
                <a:close/>
                <a:moveTo>
                  <a:pt x="1204910" y="4012433"/>
                </a:moveTo>
                <a:lnTo>
                  <a:pt x="1204910" y="4019349"/>
                </a:lnTo>
                <a:cubicBezTo>
                  <a:pt x="1204910" y="4026675"/>
                  <a:pt x="1202695" y="4030338"/>
                  <a:pt x="1198265" y="4030338"/>
                </a:cubicBezTo>
                <a:lnTo>
                  <a:pt x="1196434" y="4036394"/>
                </a:lnTo>
                <a:lnTo>
                  <a:pt x="1190790" y="4031207"/>
                </a:lnTo>
                <a:cubicBezTo>
                  <a:pt x="1190236" y="4029070"/>
                  <a:pt x="1191620" y="4027086"/>
                  <a:pt x="1194943" y="4025254"/>
                </a:cubicBezTo>
                <a:cubicBezTo>
                  <a:pt x="1201588" y="4021591"/>
                  <a:pt x="1204910" y="4017317"/>
                  <a:pt x="1204910" y="4012433"/>
                </a:cubicBezTo>
                <a:close/>
                <a:moveTo>
                  <a:pt x="1390965" y="4001033"/>
                </a:moveTo>
                <a:cubicBezTo>
                  <a:pt x="1382106" y="4003475"/>
                  <a:pt x="1377676" y="4004085"/>
                  <a:pt x="1377676" y="4002864"/>
                </a:cubicBezTo>
                <a:cubicBezTo>
                  <a:pt x="1377676" y="4001643"/>
                  <a:pt x="1373246" y="4003475"/>
                  <a:pt x="1364386" y="4008359"/>
                </a:cubicBezTo>
                <a:cubicBezTo>
                  <a:pt x="1364386" y="4008359"/>
                  <a:pt x="1368816" y="4010801"/>
                  <a:pt x="1377676" y="4015685"/>
                </a:cubicBezTo>
                <a:cubicBezTo>
                  <a:pt x="1368816" y="4023012"/>
                  <a:pt x="1367709" y="4027285"/>
                  <a:pt x="1374354" y="4028507"/>
                </a:cubicBezTo>
                <a:lnTo>
                  <a:pt x="1379151" y="4031152"/>
                </a:lnTo>
                <a:lnTo>
                  <a:pt x="1377676" y="4037664"/>
                </a:lnTo>
                <a:cubicBezTo>
                  <a:pt x="1379891" y="4035222"/>
                  <a:pt x="1380721" y="4033238"/>
                  <a:pt x="1380168" y="4031712"/>
                </a:cubicBezTo>
                <a:lnTo>
                  <a:pt x="1379151" y="4031152"/>
                </a:lnTo>
                <a:lnTo>
                  <a:pt x="1379337" y="4030338"/>
                </a:lnTo>
                <a:cubicBezTo>
                  <a:pt x="1380445" y="4027896"/>
                  <a:pt x="1382106" y="4025454"/>
                  <a:pt x="1384321" y="4023012"/>
                </a:cubicBezTo>
                <a:cubicBezTo>
                  <a:pt x="1384321" y="4018128"/>
                  <a:pt x="1385428" y="4014464"/>
                  <a:pt x="1387643" y="4012022"/>
                </a:cubicBezTo>
                <a:cubicBezTo>
                  <a:pt x="1389858" y="4009580"/>
                  <a:pt x="1390965" y="4005917"/>
                  <a:pt x="1390965" y="4001033"/>
                </a:cubicBezTo>
                <a:close/>
                <a:moveTo>
                  <a:pt x="1211555" y="3993706"/>
                </a:moveTo>
                <a:lnTo>
                  <a:pt x="1211555" y="3997370"/>
                </a:lnTo>
                <a:lnTo>
                  <a:pt x="1211555" y="4001033"/>
                </a:lnTo>
                <a:cubicBezTo>
                  <a:pt x="1211555" y="4005917"/>
                  <a:pt x="1209340" y="4009580"/>
                  <a:pt x="1204910" y="4012022"/>
                </a:cubicBezTo>
                <a:lnTo>
                  <a:pt x="1204910" y="4012433"/>
                </a:lnTo>
                <a:lnTo>
                  <a:pt x="1203063" y="4010396"/>
                </a:lnTo>
                <a:lnTo>
                  <a:pt x="1204662" y="4008633"/>
                </a:lnTo>
                <a:lnTo>
                  <a:pt x="1204910" y="4008770"/>
                </a:lnTo>
                <a:lnTo>
                  <a:pt x="1204910" y="4008359"/>
                </a:lnTo>
                <a:lnTo>
                  <a:pt x="1204910" y="3997370"/>
                </a:lnTo>
                <a:close/>
                <a:moveTo>
                  <a:pt x="1218199" y="3975800"/>
                </a:moveTo>
                <a:lnTo>
                  <a:pt x="1218199" y="3979053"/>
                </a:lnTo>
                <a:lnTo>
                  <a:pt x="1218199" y="3982716"/>
                </a:lnTo>
                <a:lnTo>
                  <a:pt x="1218199" y="3986379"/>
                </a:lnTo>
                <a:cubicBezTo>
                  <a:pt x="1213770" y="3988821"/>
                  <a:pt x="1212662" y="3990043"/>
                  <a:pt x="1214877" y="3990043"/>
                </a:cubicBezTo>
                <a:cubicBezTo>
                  <a:pt x="1217092" y="3990043"/>
                  <a:pt x="1215984" y="3991263"/>
                  <a:pt x="1211555" y="3993706"/>
                </a:cubicBezTo>
                <a:lnTo>
                  <a:pt x="1211555" y="3990043"/>
                </a:lnTo>
                <a:lnTo>
                  <a:pt x="1211555" y="3986790"/>
                </a:lnTo>
                <a:lnTo>
                  <a:pt x="1211555" y="3986379"/>
                </a:lnTo>
                <a:lnTo>
                  <a:pt x="1211555" y="3983126"/>
                </a:lnTo>
                <a:cubicBezTo>
                  <a:pt x="1211555" y="3980684"/>
                  <a:pt x="1213770" y="3978242"/>
                  <a:pt x="1218199" y="3975800"/>
                </a:cubicBezTo>
                <a:close/>
                <a:moveTo>
                  <a:pt x="1218199" y="3975390"/>
                </a:moveTo>
                <a:lnTo>
                  <a:pt x="1218199" y="3975800"/>
                </a:lnTo>
                <a:lnTo>
                  <a:pt x="1217827" y="3975800"/>
                </a:lnTo>
                <a:close/>
                <a:moveTo>
                  <a:pt x="633452" y="3964400"/>
                </a:moveTo>
                <a:lnTo>
                  <a:pt x="633452" y="3971727"/>
                </a:lnTo>
                <a:cubicBezTo>
                  <a:pt x="637882" y="3971727"/>
                  <a:pt x="640097" y="3970505"/>
                  <a:pt x="640097" y="3968063"/>
                </a:cubicBezTo>
                <a:lnTo>
                  <a:pt x="640097" y="3971727"/>
                </a:lnTo>
                <a:lnTo>
                  <a:pt x="633452" y="3975390"/>
                </a:lnTo>
                <a:lnTo>
                  <a:pt x="640097" y="3975390"/>
                </a:lnTo>
                <a:lnTo>
                  <a:pt x="640097" y="3986379"/>
                </a:lnTo>
                <a:cubicBezTo>
                  <a:pt x="635667" y="3986379"/>
                  <a:pt x="633452" y="3988821"/>
                  <a:pt x="633452" y="3993706"/>
                </a:cubicBezTo>
                <a:lnTo>
                  <a:pt x="633452" y="3990043"/>
                </a:lnTo>
                <a:cubicBezTo>
                  <a:pt x="629023" y="3994928"/>
                  <a:pt x="626808" y="3999812"/>
                  <a:pt x="626808" y="4004696"/>
                </a:cubicBezTo>
                <a:cubicBezTo>
                  <a:pt x="626808" y="4007138"/>
                  <a:pt x="626254" y="4009580"/>
                  <a:pt x="625147" y="4012022"/>
                </a:cubicBezTo>
                <a:lnTo>
                  <a:pt x="622061" y="4016558"/>
                </a:lnTo>
                <a:lnTo>
                  <a:pt x="625147" y="4006070"/>
                </a:lnTo>
                <a:cubicBezTo>
                  <a:pt x="626254" y="4000880"/>
                  <a:pt x="626808" y="3996149"/>
                  <a:pt x="626808" y="3991875"/>
                </a:cubicBezTo>
                <a:cubicBezTo>
                  <a:pt x="626808" y="3983327"/>
                  <a:pt x="629023" y="3974169"/>
                  <a:pt x="633452" y="3964400"/>
                </a:cubicBezTo>
                <a:close/>
                <a:moveTo>
                  <a:pt x="1187782" y="3921010"/>
                </a:moveTo>
                <a:lnTo>
                  <a:pt x="1184976" y="3931841"/>
                </a:lnTo>
                <a:lnTo>
                  <a:pt x="1184976" y="3924104"/>
                </a:lnTo>
                <a:close/>
                <a:moveTo>
                  <a:pt x="1417544" y="3909452"/>
                </a:moveTo>
                <a:lnTo>
                  <a:pt x="1410899" y="3913115"/>
                </a:lnTo>
                <a:cubicBezTo>
                  <a:pt x="1410899" y="3913115"/>
                  <a:pt x="1410899" y="3915557"/>
                  <a:pt x="1410899" y="3920441"/>
                </a:cubicBezTo>
                <a:cubicBezTo>
                  <a:pt x="1415329" y="3917999"/>
                  <a:pt x="1417544" y="3914336"/>
                  <a:pt x="1417544" y="3909452"/>
                </a:cubicBezTo>
                <a:close/>
                <a:moveTo>
                  <a:pt x="1191620" y="3902125"/>
                </a:moveTo>
                <a:lnTo>
                  <a:pt x="1193227" y="3902125"/>
                </a:lnTo>
                <a:lnTo>
                  <a:pt x="1192940" y="3902853"/>
                </a:lnTo>
                <a:close/>
                <a:moveTo>
                  <a:pt x="1194233" y="3899574"/>
                </a:moveTo>
                <a:lnTo>
                  <a:pt x="1193721" y="3900873"/>
                </a:lnTo>
                <a:lnTo>
                  <a:pt x="1191620" y="3900294"/>
                </a:lnTo>
                <a:close/>
                <a:moveTo>
                  <a:pt x="1201056" y="3882270"/>
                </a:moveTo>
                <a:lnTo>
                  <a:pt x="1199574" y="3886029"/>
                </a:lnTo>
                <a:lnTo>
                  <a:pt x="1198265" y="3887472"/>
                </a:lnTo>
                <a:lnTo>
                  <a:pt x="1198265" y="3883809"/>
                </a:lnTo>
                <a:close/>
                <a:moveTo>
                  <a:pt x="666678" y="3828860"/>
                </a:moveTo>
                <a:lnTo>
                  <a:pt x="666678" y="3832523"/>
                </a:lnTo>
                <a:lnTo>
                  <a:pt x="673323" y="3832523"/>
                </a:lnTo>
                <a:lnTo>
                  <a:pt x="672215" y="3830692"/>
                </a:lnTo>
                <a:lnTo>
                  <a:pt x="673323" y="3828860"/>
                </a:lnTo>
                <a:lnTo>
                  <a:pt x="671661" y="3829776"/>
                </a:lnTo>
                <a:cubicBezTo>
                  <a:pt x="670554" y="3829165"/>
                  <a:pt x="668893" y="3828860"/>
                  <a:pt x="666678" y="3828860"/>
                </a:cubicBezTo>
                <a:close/>
                <a:moveTo>
                  <a:pt x="590547" y="3815181"/>
                </a:moveTo>
                <a:lnTo>
                  <a:pt x="590547" y="3818845"/>
                </a:lnTo>
                <a:lnTo>
                  <a:pt x="590547" y="3822509"/>
                </a:lnTo>
                <a:cubicBezTo>
                  <a:pt x="586117" y="3822509"/>
                  <a:pt x="583902" y="3823730"/>
                  <a:pt x="583902" y="3826172"/>
                </a:cubicBezTo>
                <a:lnTo>
                  <a:pt x="583902" y="3822509"/>
                </a:lnTo>
                <a:lnTo>
                  <a:pt x="583902" y="3818845"/>
                </a:lnTo>
                <a:close/>
                <a:moveTo>
                  <a:pt x="1317872" y="3814208"/>
                </a:moveTo>
                <a:lnTo>
                  <a:pt x="1317872" y="3817871"/>
                </a:lnTo>
                <a:lnTo>
                  <a:pt x="1317872" y="3821534"/>
                </a:lnTo>
                <a:cubicBezTo>
                  <a:pt x="1317872" y="3821534"/>
                  <a:pt x="1317872" y="3823976"/>
                  <a:pt x="1317872" y="3828860"/>
                </a:cubicBezTo>
                <a:lnTo>
                  <a:pt x="1311227" y="3828860"/>
                </a:lnTo>
                <a:lnTo>
                  <a:pt x="1311227" y="3832523"/>
                </a:lnTo>
                <a:cubicBezTo>
                  <a:pt x="1311227" y="3834965"/>
                  <a:pt x="1313442" y="3836187"/>
                  <a:pt x="1317872" y="3836187"/>
                </a:cubicBezTo>
                <a:lnTo>
                  <a:pt x="1317872" y="3832523"/>
                </a:lnTo>
                <a:cubicBezTo>
                  <a:pt x="1317872" y="3830081"/>
                  <a:pt x="1317872" y="3828860"/>
                  <a:pt x="1317872" y="3828860"/>
                </a:cubicBezTo>
                <a:cubicBezTo>
                  <a:pt x="1322302" y="3831302"/>
                  <a:pt x="1324516" y="3832523"/>
                  <a:pt x="1324516" y="3832523"/>
                </a:cubicBezTo>
                <a:cubicBezTo>
                  <a:pt x="1324516" y="3830081"/>
                  <a:pt x="1324516" y="3828860"/>
                  <a:pt x="1324516" y="3828860"/>
                </a:cubicBezTo>
                <a:lnTo>
                  <a:pt x="1324516" y="3825197"/>
                </a:lnTo>
                <a:cubicBezTo>
                  <a:pt x="1324516" y="3830081"/>
                  <a:pt x="1326731" y="3833744"/>
                  <a:pt x="1331161" y="3836187"/>
                </a:cubicBezTo>
                <a:lnTo>
                  <a:pt x="1331161" y="3839850"/>
                </a:lnTo>
                <a:cubicBezTo>
                  <a:pt x="1331161" y="3844735"/>
                  <a:pt x="1330054" y="3847787"/>
                  <a:pt x="1327839" y="3849009"/>
                </a:cubicBezTo>
                <a:cubicBezTo>
                  <a:pt x="1325624" y="3850230"/>
                  <a:pt x="1324516" y="3853282"/>
                  <a:pt x="1324516" y="3858166"/>
                </a:cubicBezTo>
                <a:cubicBezTo>
                  <a:pt x="1320087" y="3863051"/>
                  <a:pt x="1317872" y="3867935"/>
                  <a:pt x="1317872" y="3872819"/>
                </a:cubicBezTo>
                <a:cubicBezTo>
                  <a:pt x="1317872" y="3877703"/>
                  <a:pt x="1315657" y="3882588"/>
                  <a:pt x="1311227" y="3887472"/>
                </a:cubicBezTo>
                <a:cubicBezTo>
                  <a:pt x="1311227" y="3894799"/>
                  <a:pt x="1311227" y="3898462"/>
                  <a:pt x="1311227" y="3898462"/>
                </a:cubicBezTo>
                <a:cubicBezTo>
                  <a:pt x="1306797" y="3900904"/>
                  <a:pt x="1304582" y="3900904"/>
                  <a:pt x="1304582" y="3898462"/>
                </a:cubicBezTo>
                <a:lnTo>
                  <a:pt x="1304582" y="3909452"/>
                </a:lnTo>
                <a:cubicBezTo>
                  <a:pt x="1300153" y="3911894"/>
                  <a:pt x="1297938" y="3915557"/>
                  <a:pt x="1297938" y="3920441"/>
                </a:cubicBezTo>
                <a:lnTo>
                  <a:pt x="1297938" y="3924104"/>
                </a:lnTo>
                <a:cubicBezTo>
                  <a:pt x="1293508" y="3928989"/>
                  <a:pt x="1291293" y="3937536"/>
                  <a:pt x="1291293" y="3949748"/>
                </a:cubicBezTo>
                <a:cubicBezTo>
                  <a:pt x="1286863" y="3954632"/>
                  <a:pt x="1284648" y="3955853"/>
                  <a:pt x="1284648" y="3953411"/>
                </a:cubicBezTo>
                <a:lnTo>
                  <a:pt x="1284648" y="3957074"/>
                </a:lnTo>
                <a:cubicBezTo>
                  <a:pt x="1280218" y="3957074"/>
                  <a:pt x="1278003" y="3958295"/>
                  <a:pt x="1278003" y="3960737"/>
                </a:cubicBezTo>
                <a:lnTo>
                  <a:pt x="1284648" y="3960737"/>
                </a:lnTo>
                <a:cubicBezTo>
                  <a:pt x="1280218" y="3963179"/>
                  <a:pt x="1278003" y="3965621"/>
                  <a:pt x="1278003" y="3968063"/>
                </a:cubicBezTo>
                <a:lnTo>
                  <a:pt x="1278003" y="3979053"/>
                </a:lnTo>
                <a:cubicBezTo>
                  <a:pt x="1273574" y="3991263"/>
                  <a:pt x="1270251" y="4001643"/>
                  <a:pt x="1268035" y="4010191"/>
                </a:cubicBezTo>
                <a:cubicBezTo>
                  <a:pt x="1265820" y="4018738"/>
                  <a:pt x="1262497" y="4027896"/>
                  <a:pt x="1258068" y="4037664"/>
                </a:cubicBezTo>
                <a:cubicBezTo>
                  <a:pt x="1253638" y="4047434"/>
                  <a:pt x="1250315" y="4056592"/>
                  <a:pt x="1248100" y="4065139"/>
                </a:cubicBezTo>
                <a:cubicBezTo>
                  <a:pt x="1245886" y="4073687"/>
                  <a:pt x="1242563" y="4084065"/>
                  <a:pt x="1238133" y="4096277"/>
                </a:cubicBezTo>
                <a:cubicBezTo>
                  <a:pt x="1233704" y="4098719"/>
                  <a:pt x="1231489" y="4101161"/>
                  <a:pt x="1231489" y="4103603"/>
                </a:cubicBezTo>
                <a:lnTo>
                  <a:pt x="1231489" y="4107267"/>
                </a:lnTo>
                <a:cubicBezTo>
                  <a:pt x="1231489" y="4112151"/>
                  <a:pt x="1230381" y="4115814"/>
                  <a:pt x="1228166" y="4118256"/>
                </a:cubicBezTo>
                <a:cubicBezTo>
                  <a:pt x="1225951" y="4120698"/>
                  <a:pt x="1224844" y="4124361"/>
                  <a:pt x="1224844" y="4129245"/>
                </a:cubicBezTo>
                <a:lnTo>
                  <a:pt x="1224844" y="4132909"/>
                </a:lnTo>
                <a:lnTo>
                  <a:pt x="1204910" y="4187857"/>
                </a:lnTo>
                <a:cubicBezTo>
                  <a:pt x="1200480" y="4190300"/>
                  <a:pt x="1198265" y="4195184"/>
                  <a:pt x="1198265" y="4202511"/>
                </a:cubicBezTo>
                <a:cubicBezTo>
                  <a:pt x="1184976" y="4217163"/>
                  <a:pt x="1178329" y="4230595"/>
                  <a:pt x="1178329" y="4242806"/>
                </a:cubicBezTo>
                <a:cubicBezTo>
                  <a:pt x="1173899" y="4240364"/>
                  <a:pt x="1171685" y="4237922"/>
                  <a:pt x="1171685" y="4235479"/>
                </a:cubicBezTo>
                <a:cubicBezTo>
                  <a:pt x="1167255" y="4230595"/>
                  <a:pt x="1167255" y="4226321"/>
                  <a:pt x="1171685" y="4222658"/>
                </a:cubicBezTo>
                <a:cubicBezTo>
                  <a:pt x="1176114" y="4218995"/>
                  <a:pt x="1178329" y="4214721"/>
                  <a:pt x="1178329" y="4209837"/>
                </a:cubicBezTo>
                <a:lnTo>
                  <a:pt x="1178329" y="4206174"/>
                </a:lnTo>
                <a:cubicBezTo>
                  <a:pt x="1178329" y="4196405"/>
                  <a:pt x="1182761" y="4186636"/>
                  <a:pt x="1191620" y="4176868"/>
                </a:cubicBezTo>
                <a:cubicBezTo>
                  <a:pt x="1191620" y="4176868"/>
                  <a:pt x="1191620" y="4174425"/>
                  <a:pt x="1191620" y="4169541"/>
                </a:cubicBezTo>
                <a:lnTo>
                  <a:pt x="1198265" y="4173204"/>
                </a:lnTo>
                <a:cubicBezTo>
                  <a:pt x="1198265" y="4173204"/>
                  <a:pt x="1198265" y="4170762"/>
                  <a:pt x="1198265" y="4165878"/>
                </a:cubicBezTo>
                <a:cubicBezTo>
                  <a:pt x="1198265" y="4165878"/>
                  <a:pt x="1198265" y="4160994"/>
                  <a:pt x="1198265" y="4151225"/>
                </a:cubicBezTo>
                <a:cubicBezTo>
                  <a:pt x="1198265" y="4146341"/>
                  <a:pt x="1199373" y="4142678"/>
                  <a:pt x="1201588" y="4140235"/>
                </a:cubicBezTo>
                <a:cubicBezTo>
                  <a:pt x="1203802" y="4137794"/>
                  <a:pt x="1204910" y="4134131"/>
                  <a:pt x="1204910" y="4129245"/>
                </a:cubicBezTo>
                <a:lnTo>
                  <a:pt x="1204910" y="4125582"/>
                </a:lnTo>
                <a:cubicBezTo>
                  <a:pt x="1204910" y="4125582"/>
                  <a:pt x="1204910" y="4123140"/>
                  <a:pt x="1204910" y="4118256"/>
                </a:cubicBezTo>
                <a:cubicBezTo>
                  <a:pt x="1209340" y="4118256"/>
                  <a:pt x="1209340" y="4117035"/>
                  <a:pt x="1204910" y="4114593"/>
                </a:cubicBezTo>
                <a:lnTo>
                  <a:pt x="1211555" y="4114593"/>
                </a:lnTo>
                <a:cubicBezTo>
                  <a:pt x="1211555" y="4112151"/>
                  <a:pt x="1211555" y="4110930"/>
                  <a:pt x="1211555" y="4110930"/>
                </a:cubicBezTo>
                <a:lnTo>
                  <a:pt x="1211555" y="4107267"/>
                </a:lnTo>
                <a:cubicBezTo>
                  <a:pt x="1211555" y="4104824"/>
                  <a:pt x="1211555" y="4103603"/>
                  <a:pt x="1211555" y="4103603"/>
                </a:cubicBezTo>
                <a:cubicBezTo>
                  <a:pt x="1211555" y="4103603"/>
                  <a:pt x="1213770" y="4103603"/>
                  <a:pt x="1218199" y="4103603"/>
                </a:cubicBezTo>
                <a:cubicBezTo>
                  <a:pt x="1218199" y="4098719"/>
                  <a:pt x="1219307" y="4093835"/>
                  <a:pt x="1221522" y="4088951"/>
                </a:cubicBezTo>
                <a:cubicBezTo>
                  <a:pt x="1223737" y="4084065"/>
                  <a:pt x="1224844" y="4079181"/>
                  <a:pt x="1224844" y="4074297"/>
                </a:cubicBezTo>
                <a:cubicBezTo>
                  <a:pt x="1224844" y="4071855"/>
                  <a:pt x="1227059" y="4070634"/>
                  <a:pt x="1231489" y="4070634"/>
                </a:cubicBezTo>
                <a:lnTo>
                  <a:pt x="1231489" y="4066971"/>
                </a:lnTo>
                <a:lnTo>
                  <a:pt x="1231489" y="4063308"/>
                </a:lnTo>
                <a:lnTo>
                  <a:pt x="1231489" y="4055981"/>
                </a:lnTo>
                <a:lnTo>
                  <a:pt x="1238133" y="4052318"/>
                </a:lnTo>
                <a:cubicBezTo>
                  <a:pt x="1238133" y="4049876"/>
                  <a:pt x="1238133" y="4048655"/>
                  <a:pt x="1238133" y="4048655"/>
                </a:cubicBezTo>
                <a:lnTo>
                  <a:pt x="1238133" y="4041329"/>
                </a:lnTo>
                <a:lnTo>
                  <a:pt x="1238133" y="4030338"/>
                </a:lnTo>
                <a:cubicBezTo>
                  <a:pt x="1240348" y="4030338"/>
                  <a:pt x="1242010" y="4030338"/>
                  <a:pt x="1243117" y="4030338"/>
                </a:cubicBezTo>
                <a:lnTo>
                  <a:pt x="1244778" y="4030338"/>
                </a:lnTo>
                <a:cubicBezTo>
                  <a:pt x="1240348" y="4030338"/>
                  <a:pt x="1239241" y="4029117"/>
                  <a:pt x="1241456" y="4026675"/>
                </a:cubicBezTo>
                <a:cubicBezTo>
                  <a:pt x="1243671" y="4024233"/>
                  <a:pt x="1242563" y="4024233"/>
                  <a:pt x="1238133" y="4026675"/>
                </a:cubicBezTo>
                <a:cubicBezTo>
                  <a:pt x="1242563" y="4021791"/>
                  <a:pt x="1244778" y="4019349"/>
                  <a:pt x="1244778" y="4019349"/>
                </a:cubicBezTo>
                <a:lnTo>
                  <a:pt x="1251423" y="4019349"/>
                </a:lnTo>
                <a:lnTo>
                  <a:pt x="1251423" y="4015685"/>
                </a:lnTo>
                <a:lnTo>
                  <a:pt x="1251423" y="4008359"/>
                </a:lnTo>
                <a:lnTo>
                  <a:pt x="1251423" y="4004696"/>
                </a:lnTo>
                <a:lnTo>
                  <a:pt x="1251423" y="4001033"/>
                </a:lnTo>
                <a:lnTo>
                  <a:pt x="1251423" y="3997370"/>
                </a:lnTo>
                <a:cubicBezTo>
                  <a:pt x="1255853" y="3994928"/>
                  <a:pt x="1258068" y="3993706"/>
                  <a:pt x="1258068" y="3993706"/>
                </a:cubicBezTo>
                <a:cubicBezTo>
                  <a:pt x="1258068" y="3991263"/>
                  <a:pt x="1255853" y="3990043"/>
                  <a:pt x="1251423" y="3990043"/>
                </a:cubicBezTo>
                <a:lnTo>
                  <a:pt x="1251423" y="3986379"/>
                </a:lnTo>
                <a:lnTo>
                  <a:pt x="1258068" y="3986379"/>
                </a:lnTo>
                <a:cubicBezTo>
                  <a:pt x="1253638" y="3983937"/>
                  <a:pt x="1251423" y="3981495"/>
                  <a:pt x="1251423" y="3979053"/>
                </a:cubicBezTo>
                <a:lnTo>
                  <a:pt x="1258068" y="3979053"/>
                </a:lnTo>
                <a:lnTo>
                  <a:pt x="1258068" y="3971727"/>
                </a:lnTo>
                <a:lnTo>
                  <a:pt x="1258068" y="3968063"/>
                </a:lnTo>
                <a:lnTo>
                  <a:pt x="1258068" y="3964400"/>
                </a:lnTo>
                <a:lnTo>
                  <a:pt x="1258068" y="3960737"/>
                </a:lnTo>
                <a:cubicBezTo>
                  <a:pt x="1258068" y="3958295"/>
                  <a:pt x="1260282" y="3955853"/>
                  <a:pt x="1264712" y="3953411"/>
                </a:cubicBezTo>
                <a:lnTo>
                  <a:pt x="1264712" y="3949748"/>
                </a:lnTo>
                <a:lnTo>
                  <a:pt x="1264712" y="3946084"/>
                </a:lnTo>
                <a:lnTo>
                  <a:pt x="1271359" y="3946084"/>
                </a:lnTo>
                <a:lnTo>
                  <a:pt x="1271359" y="3942421"/>
                </a:lnTo>
                <a:lnTo>
                  <a:pt x="1271359" y="3938758"/>
                </a:lnTo>
                <a:lnTo>
                  <a:pt x="1264712" y="3938758"/>
                </a:lnTo>
                <a:cubicBezTo>
                  <a:pt x="1269142" y="3938758"/>
                  <a:pt x="1270251" y="3938147"/>
                  <a:pt x="1268035" y="3936926"/>
                </a:cubicBezTo>
                <a:cubicBezTo>
                  <a:pt x="1265820" y="3935704"/>
                  <a:pt x="1266927" y="3935094"/>
                  <a:pt x="1271359" y="3935094"/>
                </a:cubicBezTo>
                <a:lnTo>
                  <a:pt x="1271359" y="3931431"/>
                </a:lnTo>
                <a:cubicBezTo>
                  <a:pt x="1271359" y="3931431"/>
                  <a:pt x="1271359" y="3930210"/>
                  <a:pt x="1271359" y="3927768"/>
                </a:cubicBezTo>
                <a:cubicBezTo>
                  <a:pt x="1271359" y="3925325"/>
                  <a:pt x="1273574" y="3924104"/>
                  <a:pt x="1278003" y="3924104"/>
                </a:cubicBezTo>
                <a:cubicBezTo>
                  <a:pt x="1278003" y="3919220"/>
                  <a:pt x="1278003" y="3916778"/>
                  <a:pt x="1278003" y="3916778"/>
                </a:cubicBezTo>
                <a:cubicBezTo>
                  <a:pt x="1278003" y="3914336"/>
                  <a:pt x="1280218" y="3913115"/>
                  <a:pt x="1284648" y="3913115"/>
                </a:cubicBezTo>
                <a:cubicBezTo>
                  <a:pt x="1280218" y="3910673"/>
                  <a:pt x="1278003" y="3909452"/>
                  <a:pt x="1278003" y="3909452"/>
                </a:cubicBezTo>
                <a:cubicBezTo>
                  <a:pt x="1282433" y="3909452"/>
                  <a:pt x="1283541" y="3908841"/>
                  <a:pt x="1281326" y="3907620"/>
                </a:cubicBezTo>
                <a:cubicBezTo>
                  <a:pt x="1279111" y="3906399"/>
                  <a:pt x="1280218" y="3905789"/>
                  <a:pt x="1284648" y="3905789"/>
                </a:cubicBezTo>
                <a:cubicBezTo>
                  <a:pt x="1284648" y="3905789"/>
                  <a:pt x="1284648" y="3903346"/>
                  <a:pt x="1284648" y="3898462"/>
                </a:cubicBezTo>
                <a:lnTo>
                  <a:pt x="1284648" y="3894799"/>
                </a:lnTo>
                <a:cubicBezTo>
                  <a:pt x="1284648" y="3887472"/>
                  <a:pt x="1286863" y="3882588"/>
                  <a:pt x="1291293" y="3880145"/>
                </a:cubicBezTo>
                <a:cubicBezTo>
                  <a:pt x="1291293" y="3880145"/>
                  <a:pt x="1291293" y="3877703"/>
                  <a:pt x="1291293" y="3872819"/>
                </a:cubicBezTo>
                <a:lnTo>
                  <a:pt x="1291293" y="3869156"/>
                </a:lnTo>
                <a:lnTo>
                  <a:pt x="1297938" y="3869156"/>
                </a:lnTo>
                <a:lnTo>
                  <a:pt x="1297938" y="3865493"/>
                </a:lnTo>
                <a:lnTo>
                  <a:pt x="1297938" y="3861830"/>
                </a:lnTo>
                <a:lnTo>
                  <a:pt x="1297938" y="3858166"/>
                </a:lnTo>
                <a:lnTo>
                  <a:pt x="1297938" y="3854503"/>
                </a:lnTo>
                <a:lnTo>
                  <a:pt x="1304582" y="3854503"/>
                </a:lnTo>
                <a:lnTo>
                  <a:pt x="1299599" y="3853588"/>
                </a:lnTo>
                <a:lnTo>
                  <a:pt x="1304582" y="3850840"/>
                </a:lnTo>
                <a:cubicBezTo>
                  <a:pt x="1300153" y="3850840"/>
                  <a:pt x="1299045" y="3850230"/>
                  <a:pt x="1301260" y="3849009"/>
                </a:cubicBezTo>
                <a:cubicBezTo>
                  <a:pt x="1303475" y="3847787"/>
                  <a:pt x="1302367" y="3847177"/>
                  <a:pt x="1297938" y="3847177"/>
                </a:cubicBezTo>
                <a:lnTo>
                  <a:pt x="1304582" y="3843513"/>
                </a:lnTo>
                <a:lnTo>
                  <a:pt x="1304582" y="3839850"/>
                </a:lnTo>
                <a:lnTo>
                  <a:pt x="1304582" y="3836187"/>
                </a:lnTo>
                <a:lnTo>
                  <a:pt x="1311227" y="3836187"/>
                </a:lnTo>
                <a:cubicBezTo>
                  <a:pt x="1306797" y="3833744"/>
                  <a:pt x="1304582" y="3832523"/>
                  <a:pt x="1304582" y="3832523"/>
                </a:cubicBezTo>
                <a:cubicBezTo>
                  <a:pt x="1309012" y="3830081"/>
                  <a:pt x="1310120" y="3828250"/>
                  <a:pt x="1307905" y="3827029"/>
                </a:cubicBezTo>
                <a:cubicBezTo>
                  <a:pt x="1305690" y="3825808"/>
                  <a:pt x="1306797" y="3823976"/>
                  <a:pt x="1311227" y="3821534"/>
                </a:cubicBezTo>
                <a:lnTo>
                  <a:pt x="1312704" y="3815835"/>
                </a:lnTo>
                <a:lnTo>
                  <a:pt x="1312888" y="3816039"/>
                </a:lnTo>
                <a:cubicBezTo>
                  <a:pt x="1313996" y="3816039"/>
                  <a:pt x="1315657" y="3815429"/>
                  <a:pt x="1317872" y="3814208"/>
                </a:cubicBezTo>
                <a:close/>
                <a:moveTo>
                  <a:pt x="1317872" y="3810544"/>
                </a:moveTo>
                <a:lnTo>
                  <a:pt x="1324516" y="3810544"/>
                </a:lnTo>
                <a:lnTo>
                  <a:pt x="1324516" y="3814208"/>
                </a:lnTo>
                <a:cubicBezTo>
                  <a:pt x="1320087" y="3811765"/>
                  <a:pt x="1317872" y="3811765"/>
                  <a:pt x="1317872" y="3814208"/>
                </a:cubicBezTo>
                <a:lnTo>
                  <a:pt x="1313885" y="3814208"/>
                </a:lnTo>
                <a:close/>
                <a:moveTo>
                  <a:pt x="1216465" y="3807836"/>
                </a:moveTo>
                <a:lnTo>
                  <a:pt x="1214877" y="3818786"/>
                </a:lnTo>
                <a:cubicBezTo>
                  <a:pt x="1212662" y="3827944"/>
                  <a:pt x="1209340" y="3838629"/>
                  <a:pt x="1204910" y="3850840"/>
                </a:cubicBezTo>
                <a:lnTo>
                  <a:pt x="1204910" y="3854503"/>
                </a:lnTo>
                <a:lnTo>
                  <a:pt x="1204910" y="3858166"/>
                </a:lnTo>
                <a:cubicBezTo>
                  <a:pt x="1200480" y="3865493"/>
                  <a:pt x="1198265" y="3872209"/>
                  <a:pt x="1198265" y="3878314"/>
                </a:cubicBezTo>
                <a:cubicBezTo>
                  <a:pt x="1198265" y="3884419"/>
                  <a:pt x="1196050" y="3889914"/>
                  <a:pt x="1191620" y="3894799"/>
                </a:cubicBezTo>
                <a:cubicBezTo>
                  <a:pt x="1191620" y="3897241"/>
                  <a:pt x="1190513" y="3899073"/>
                  <a:pt x="1188298" y="3900294"/>
                </a:cubicBezTo>
                <a:cubicBezTo>
                  <a:pt x="1186083" y="3901515"/>
                  <a:pt x="1184976" y="3903346"/>
                  <a:pt x="1184976" y="3905789"/>
                </a:cubicBezTo>
                <a:cubicBezTo>
                  <a:pt x="1180544" y="3910673"/>
                  <a:pt x="1178329" y="3915557"/>
                  <a:pt x="1178329" y="3920441"/>
                </a:cubicBezTo>
                <a:cubicBezTo>
                  <a:pt x="1178329" y="3925325"/>
                  <a:pt x="1176114" y="3930210"/>
                  <a:pt x="1171685" y="3935094"/>
                </a:cubicBezTo>
                <a:lnTo>
                  <a:pt x="1171685" y="3931431"/>
                </a:lnTo>
                <a:cubicBezTo>
                  <a:pt x="1171685" y="3926547"/>
                  <a:pt x="1172792" y="3922883"/>
                  <a:pt x="1175007" y="3920441"/>
                </a:cubicBezTo>
                <a:cubicBezTo>
                  <a:pt x="1177222" y="3917999"/>
                  <a:pt x="1178329" y="3914336"/>
                  <a:pt x="1178329" y="3909452"/>
                </a:cubicBezTo>
                <a:cubicBezTo>
                  <a:pt x="1178329" y="3904568"/>
                  <a:pt x="1179437" y="3900904"/>
                  <a:pt x="1181653" y="3898462"/>
                </a:cubicBezTo>
                <a:cubicBezTo>
                  <a:pt x="1183868" y="3896020"/>
                  <a:pt x="1184976" y="3892356"/>
                  <a:pt x="1184976" y="3887472"/>
                </a:cubicBezTo>
                <a:lnTo>
                  <a:pt x="1191620" y="3887472"/>
                </a:lnTo>
                <a:lnTo>
                  <a:pt x="1191620" y="3883809"/>
                </a:lnTo>
                <a:lnTo>
                  <a:pt x="1191620" y="3880145"/>
                </a:lnTo>
                <a:lnTo>
                  <a:pt x="1191620" y="3876482"/>
                </a:lnTo>
                <a:lnTo>
                  <a:pt x="1191620" y="3869156"/>
                </a:lnTo>
                <a:cubicBezTo>
                  <a:pt x="1191620" y="3866714"/>
                  <a:pt x="1192728" y="3864272"/>
                  <a:pt x="1194943" y="3861830"/>
                </a:cubicBezTo>
                <a:cubicBezTo>
                  <a:pt x="1197158" y="3859388"/>
                  <a:pt x="1198265" y="3855724"/>
                  <a:pt x="1198265" y="3850840"/>
                </a:cubicBezTo>
                <a:lnTo>
                  <a:pt x="1198265" y="3847177"/>
                </a:lnTo>
                <a:lnTo>
                  <a:pt x="1198265" y="3843513"/>
                </a:lnTo>
                <a:cubicBezTo>
                  <a:pt x="1202695" y="3843513"/>
                  <a:pt x="1204910" y="3842292"/>
                  <a:pt x="1204910" y="3839850"/>
                </a:cubicBezTo>
                <a:cubicBezTo>
                  <a:pt x="1204910" y="3839850"/>
                  <a:pt x="1204910" y="3838629"/>
                  <a:pt x="1204910" y="3836187"/>
                </a:cubicBezTo>
                <a:lnTo>
                  <a:pt x="1204910" y="3832523"/>
                </a:lnTo>
                <a:cubicBezTo>
                  <a:pt x="1209340" y="3827639"/>
                  <a:pt x="1211555" y="3820313"/>
                  <a:pt x="1211555" y="3810544"/>
                </a:cubicBezTo>
                <a:close/>
                <a:moveTo>
                  <a:pt x="1317872" y="3799555"/>
                </a:moveTo>
                <a:lnTo>
                  <a:pt x="1317872" y="3803218"/>
                </a:lnTo>
                <a:lnTo>
                  <a:pt x="1324516" y="3806881"/>
                </a:lnTo>
                <a:lnTo>
                  <a:pt x="1317872" y="3806881"/>
                </a:lnTo>
                <a:lnTo>
                  <a:pt x="1311227" y="3806881"/>
                </a:lnTo>
                <a:cubicBezTo>
                  <a:pt x="1315657" y="3804439"/>
                  <a:pt x="1317872" y="3801997"/>
                  <a:pt x="1317872" y="3799555"/>
                </a:cubicBezTo>
                <a:close/>
                <a:moveTo>
                  <a:pt x="1317872" y="3795891"/>
                </a:moveTo>
                <a:lnTo>
                  <a:pt x="1322855" y="3795891"/>
                </a:lnTo>
                <a:cubicBezTo>
                  <a:pt x="1323963" y="3795891"/>
                  <a:pt x="1324516" y="3795891"/>
                  <a:pt x="1324516" y="3795891"/>
                </a:cubicBezTo>
                <a:cubicBezTo>
                  <a:pt x="1320087" y="3798334"/>
                  <a:pt x="1317872" y="3799555"/>
                  <a:pt x="1317872" y="3799555"/>
                </a:cubicBezTo>
                <a:close/>
                <a:moveTo>
                  <a:pt x="1384321" y="3792228"/>
                </a:moveTo>
                <a:lnTo>
                  <a:pt x="1390965" y="3795891"/>
                </a:lnTo>
                <a:lnTo>
                  <a:pt x="1390965" y="3799555"/>
                </a:lnTo>
                <a:lnTo>
                  <a:pt x="1390965" y="3803218"/>
                </a:lnTo>
                <a:cubicBezTo>
                  <a:pt x="1390965" y="3808102"/>
                  <a:pt x="1388750" y="3811765"/>
                  <a:pt x="1384321" y="3814208"/>
                </a:cubicBezTo>
                <a:lnTo>
                  <a:pt x="1384321" y="3810544"/>
                </a:lnTo>
                <a:lnTo>
                  <a:pt x="1380333" y="3812009"/>
                </a:lnTo>
                <a:lnTo>
                  <a:pt x="1377676" y="3810544"/>
                </a:lnTo>
                <a:cubicBezTo>
                  <a:pt x="1377676" y="3811765"/>
                  <a:pt x="1378230" y="3812376"/>
                  <a:pt x="1379337" y="3812376"/>
                </a:cubicBezTo>
                <a:lnTo>
                  <a:pt x="1380333" y="3812009"/>
                </a:lnTo>
                <a:lnTo>
                  <a:pt x="1380998" y="3812376"/>
                </a:lnTo>
                <a:cubicBezTo>
                  <a:pt x="1383213" y="3811155"/>
                  <a:pt x="1384321" y="3812986"/>
                  <a:pt x="1384321" y="3817871"/>
                </a:cubicBezTo>
                <a:lnTo>
                  <a:pt x="1384321" y="3821534"/>
                </a:lnTo>
                <a:cubicBezTo>
                  <a:pt x="1384321" y="3823976"/>
                  <a:pt x="1382106" y="3825197"/>
                  <a:pt x="1377676" y="3825197"/>
                </a:cubicBezTo>
                <a:lnTo>
                  <a:pt x="1377676" y="3836187"/>
                </a:lnTo>
                <a:lnTo>
                  <a:pt x="1377676" y="3839850"/>
                </a:lnTo>
                <a:cubicBezTo>
                  <a:pt x="1373246" y="3844735"/>
                  <a:pt x="1371031" y="3849619"/>
                  <a:pt x="1371031" y="3854503"/>
                </a:cubicBezTo>
                <a:cubicBezTo>
                  <a:pt x="1371031" y="3859388"/>
                  <a:pt x="1368816" y="3864272"/>
                  <a:pt x="1364386" y="3869156"/>
                </a:cubicBezTo>
                <a:cubicBezTo>
                  <a:pt x="1368816" y="3874040"/>
                  <a:pt x="1368816" y="3877093"/>
                  <a:pt x="1364386" y="3878314"/>
                </a:cubicBezTo>
                <a:cubicBezTo>
                  <a:pt x="1359957" y="3879535"/>
                  <a:pt x="1359957" y="3882588"/>
                  <a:pt x="1364386" y="3887472"/>
                </a:cubicBezTo>
                <a:cubicBezTo>
                  <a:pt x="1359957" y="3889914"/>
                  <a:pt x="1357740" y="3891135"/>
                  <a:pt x="1357740" y="3891135"/>
                </a:cubicBezTo>
                <a:cubicBezTo>
                  <a:pt x="1357740" y="3893577"/>
                  <a:pt x="1356632" y="3896020"/>
                  <a:pt x="1354418" y="3898462"/>
                </a:cubicBezTo>
                <a:cubicBezTo>
                  <a:pt x="1352203" y="3900904"/>
                  <a:pt x="1351095" y="3903346"/>
                  <a:pt x="1351095" y="3905789"/>
                </a:cubicBezTo>
                <a:cubicBezTo>
                  <a:pt x="1346665" y="3908231"/>
                  <a:pt x="1345558" y="3910673"/>
                  <a:pt x="1347773" y="3913115"/>
                </a:cubicBezTo>
                <a:cubicBezTo>
                  <a:pt x="1349988" y="3915557"/>
                  <a:pt x="1348880" y="3919220"/>
                  <a:pt x="1344451" y="3924104"/>
                </a:cubicBezTo>
                <a:lnTo>
                  <a:pt x="1344451" y="3920441"/>
                </a:lnTo>
                <a:cubicBezTo>
                  <a:pt x="1340021" y="3920441"/>
                  <a:pt x="1338913" y="3921662"/>
                  <a:pt x="1341128" y="3924104"/>
                </a:cubicBezTo>
                <a:cubicBezTo>
                  <a:pt x="1343343" y="3926547"/>
                  <a:pt x="1342236" y="3927768"/>
                  <a:pt x="1337806" y="3927768"/>
                </a:cubicBezTo>
                <a:lnTo>
                  <a:pt x="1344451" y="3927768"/>
                </a:lnTo>
                <a:cubicBezTo>
                  <a:pt x="1335591" y="3937536"/>
                  <a:pt x="1331161" y="3950969"/>
                  <a:pt x="1331161" y="3968063"/>
                </a:cubicBezTo>
                <a:cubicBezTo>
                  <a:pt x="1326731" y="3972948"/>
                  <a:pt x="1323409" y="3974779"/>
                  <a:pt x="1321194" y="3973558"/>
                </a:cubicBezTo>
                <a:cubicBezTo>
                  <a:pt x="1318979" y="3972337"/>
                  <a:pt x="1317872" y="3974169"/>
                  <a:pt x="1317872" y="3979053"/>
                </a:cubicBezTo>
                <a:cubicBezTo>
                  <a:pt x="1317872" y="3981495"/>
                  <a:pt x="1316764" y="3982716"/>
                  <a:pt x="1314549" y="3982716"/>
                </a:cubicBezTo>
                <a:cubicBezTo>
                  <a:pt x="1312334" y="3982716"/>
                  <a:pt x="1311227" y="3983937"/>
                  <a:pt x="1311227" y="3986379"/>
                </a:cubicBezTo>
                <a:lnTo>
                  <a:pt x="1317872" y="3986379"/>
                </a:lnTo>
                <a:cubicBezTo>
                  <a:pt x="1313442" y="3991263"/>
                  <a:pt x="1311227" y="3994928"/>
                  <a:pt x="1311227" y="3997370"/>
                </a:cubicBezTo>
                <a:cubicBezTo>
                  <a:pt x="1311227" y="4009580"/>
                  <a:pt x="1311227" y="4015685"/>
                  <a:pt x="1311227" y="4015685"/>
                </a:cubicBezTo>
                <a:cubicBezTo>
                  <a:pt x="1306797" y="4032780"/>
                  <a:pt x="1302367" y="4048655"/>
                  <a:pt x="1297938" y="4063308"/>
                </a:cubicBezTo>
                <a:cubicBezTo>
                  <a:pt x="1293508" y="4077960"/>
                  <a:pt x="1289078" y="4093835"/>
                  <a:pt x="1284648" y="4110930"/>
                </a:cubicBezTo>
                <a:cubicBezTo>
                  <a:pt x="1275789" y="4125582"/>
                  <a:pt x="1269142" y="4140235"/>
                  <a:pt x="1264712" y="4154889"/>
                </a:cubicBezTo>
                <a:cubicBezTo>
                  <a:pt x="1260282" y="4169541"/>
                  <a:pt x="1253638" y="4184194"/>
                  <a:pt x="1244778" y="4198848"/>
                </a:cubicBezTo>
                <a:cubicBezTo>
                  <a:pt x="1240348" y="4203732"/>
                  <a:pt x="1238133" y="4209837"/>
                  <a:pt x="1238133" y="4217163"/>
                </a:cubicBezTo>
                <a:lnTo>
                  <a:pt x="1238133" y="4220827"/>
                </a:lnTo>
                <a:cubicBezTo>
                  <a:pt x="1233704" y="4225711"/>
                  <a:pt x="1231489" y="4231205"/>
                  <a:pt x="1231489" y="4237311"/>
                </a:cubicBezTo>
                <a:cubicBezTo>
                  <a:pt x="1231489" y="4243417"/>
                  <a:pt x="1229274" y="4248912"/>
                  <a:pt x="1224844" y="4253796"/>
                </a:cubicBezTo>
                <a:lnTo>
                  <a:pt x="1224844" y="4257459"/>
                </a:lnTo>
                <a:lnTo>
                  <a:pt x="1224844" y="4261122"/>
                </a:lnTo>
                <a:cubicBezTo>
                  <a:pt x="1220414" y="4275775"/>
                  <a:pt x="1214877" y="4289818"/>
                  <a:pt x="1208232" y="4303250"/>
                </a:cubicBezTo>
                <a:cubicBezTo>
                  <a:pt x="1201588" y="4316681"/>
                  <a:pt x="1196050" y="4330723"/>
                  <a:pt x="1191620" y="4345377"/>
                </a:cubicBezTo>
                <a:cubicBezTo>
                  <a:pt x="1187191" y="4350261"/>
                  <a:pt x="1184976" y="4358809"/>
                  <a:pt x="1184976" y="4371019"/>
                </a:cubicBezTo>
                <a:cubicBezTo>
                  <a:pt x="1176114" y="4383230"/>
                  <a:pt x="1169470" y="4393610"/>
                  <a:pt x="1165040" y="4402157"/>
                </a:cubicBezTo>
                <a:cubicBezTo>
                  <a:pt x="1160610" y="4410704"/>
                  <a:pt x="1156180" y="4421083"/>
                  <a:pt x="1151750" y="4433295"/>
                </a:cubicBezTo>
                <a:cubicBezTo>
                  <a:pt x="1147321" y="4433295"/>
                  <a:pt x="1145106" y="4432074"/>
                  <a:pt x="1145106" y="4429631"/>
                </a:cubicBezTo>
                <a:lnTo>
                  <a:pt x="1145106" y="4418641"/>
                </a:lnTo>
                <a:cubicBezTo>
                  <a:pt x="1140676" y="4413757"/>
                  <a:pt x="1140676" y="4407652"/>
                  <a:pt x="1145106" y="4400325"/>
                </a:cubicBezTo>
                <a:cubicBezTo>
                  <a:pt x="1149536" y="4392999"/>
                  <a:pt x="1151750" y="4385673"/>
                  <a:pt x="1151750" y="4378346"/>
                </a:cubicBezTo>
                <a:cubicBezTo>
                  <a:pt x="1156180" y="4380789"/>
                  <a:pt x="1158395" y="4380789"/>
                  <a:pt x="1158395" y="4378346"/>
                </a:cubicBezTo>
                <a:cubicBezTo>
                  <a:pt x="1153965" y="4366135"/>
                  <a:pt x="1160610" y="4350261"/>
                  <a:pt x="1178329" y="4330723"/>
                </a:cubicBezTo>
                <a:lnTo>
                  <a:pt x="1178329" y="4319734"/>
                </a:lnTo>
                <a:cubicBezTo>
                  <a:pt x="1178329" y="4322176"/>
                  <a:pt x="1180544" y="4322176"/>
                  <a:pt x="1184976" y="4319734"/>
                </a:cubicBezTo>
                <a:cubicBezTo>
                  <a:pt x="1189406" y="4319734"/>
                  <a:pt x="1187191" y="4317292"/>
                  <a:pt x="1178329" y="4312408"/>
                </a:cubicBezTo>
                <a:lnTo>
                  <a:pt x="1184976" y="4312408"/>
                </a:lnTo>
                <a:lnTo>
                  <a:pt x="1184976" y="4308744"/>
                </a:lnTo>
                <a:cubicBezTo>
                  <a:pt x="1180544" y="4306302"/>
                  <a:pt x="1180544" y="4303860"/>
                  <a:pt x="1184976" y="4301418"/>
                </a:cubicBezTo>
                <a:cubicBezTo>
                  <a:pt x="1189406" y="4298976"/>
                  <a:pt x="1189406" y="4295313"/>
                  <a:pt x="1184976" y="4290428"/>
                </a:cubicBezTo>
                <a:lnTo>
                  <a:pt x="1191620" y="4290428"/>
                </a:lnTo>
                <a:cubicBezTo>
                  <a:pt x="1187191" y="4283101"/>
                  <a:pt x="1189406" y="4270891"/>
                  <a:pt x="1198265" y="4253796"/>
                </a:cubicBezTo>
                <a:lnTo>
                  <a:pt x="1198265" y="4246470"/>
                </a:lnTo>
                <a:cubicBezTo>
                  <a:pt x="1198265" y="4246470"/>
                  <a:pt x="1198265" y="4244028"/>
                  <a:pt x="1198265" y="4239142"/>
                </a:cubicBezTo>
                <a:cubicBezTo>
                  <a:pt x="1198265" y="4234258"/>
                  <a:pt x="1198265" y="4231816"/>
                  <a:pt x="1198265" y="4231816"/>
                </a:cubicBezTo>
                <a:lnTo>
                  <a:pt x="1204910" y="4231816"/>
                </a:lnTo>
                <a:cubicBezTo>
                  <a:pt x="1200480" y="4229374"/>
                  <a:pt x="1200480" y="4228153"/>
                  <a:pt x="1204910" y="4228153"/>
                </a:cubicBezTo>
                <a:cubicBezTo>
                  <a:pt x="1209340" y="4228153"/>
                  <a:pt x="1209340" y="4226932"/>
                  <a:pt x="1204910" y="4224490"/>
                </a:cubicBezTo>
                <a:cubicBezTo>
                  <a:pt x="1204910" y="4219605"/>
                  <a:pt x="1204910" y="4217163"/>
                  <a:pt x="1204910" y="4217163"/>
                </a:cubicBezTo>
                <a:lnTo>
                  <a:pt x="1211555" y="4217163"/>
                </a:lnTo>
                <a:lnTo>
                  <a:pt x="1211555" y="4213500"/>
                </a:lnTo>
                <a:cubicBezTo>
                  <a:pt x="1211555" y="4215942"/>
                  <a:pt x="1213770" y="4215942"/>
                  <a:pt x="1218199" y="4213500"/>
                </a:cubicBezTo>
                <a:cubicBezTo>
                  <a:pt x="1218199" y="4201290"/>
                  <a:pt x="1222629" y="4185416"/>
                  <a:pt x="1231489" y="4165878"/>
                </a:cubicBezTo>
                <a:lnTo>
                  <a:pt x="1231489" y="4162215"/>
                </a:lnTo>
                <a:cubicBezTo>
                  <a:pt x="1235919" y="4159773"/>
                  <a:pt x="1235919" y="4157331"/>
                  <a:pt x="1231489" y="4154889"/>
                </a:cubicBezTo>
                <a:lnTo>
                  <a:pt x="1238133" y="4154889"/>
                </a:lnTo>
                <a:cubicBezTo>
                  <a:pt x="1238133" y="4150004"/>
                  <a:pt x="1238133" y="4147562"/>
                  <a:pt x="1238133" y="4147562"/>
                </a:cubicBezTo>
                <a:lnTo>
                  <a:pt x="1238133" y="4140235"/>
                </a:lnTo>
                <a:lnTo>
                  <a:pt x="1244778" y="4140235"/>
                </a:lnTo>
                <a:lnTo>
                  <a:pt x="1244778" y="4132909"/>
                </a:lnTo>
                <a:cubicBezTo>
                  <a:pt x="1249208" y="4130467"/>
                  <a:pt x="1249208" y="4129245"/>
                  <a:pt x="1244778" y="4129245"/>
                </a:cubicBezTo>
                <a:cubicBezTo>
                  <a:pt x="1240348" y="4129245"/>
                  <a:pt x="1240348" y="4128024"/>
                  <a:pt x="1244778" y="4125582"/>
                </a:cubicBezTo>
                <a:lnTo>
                  <a:pt x="1244778" y="4114593"/>
                </a:lnTo>
                <a:lnTo>
                  <a:pt x="1251423" y="4114593"/>
                </a:lnTo>
                <a:lnTo>
                  <a:pt x="1251423" y="4099940"/>
                </a:lnTo>
                <a:cubicBezTo>
                  <a:pt x="1251423" y="4097498"/>
                  <a:pt x="1252530" y="4096888"/>
                  <a:pt x="1254745" y="4098109"/>
                </a:cubicBezTo>
                <a:cubicBezTo>
                  <a:pt x="1256960" y="4099330"/>
                  <a:pt x="1258068" y="4098719"/>
                  <a:pt x="1258068" y="4096277"/>
                </a:cubicBezTo>
                <a:cubicBezTo>
                  <a:pt x="1253638" y="4096277"/>
                  <a:pt x="1252530" y="4095055"/>
                  <a:pt x="1254745" y="4092614"/>
                </a:cubicBezTo>
                <a:cubicBezTo>
                  <a:pt x="1256960" y="4090172"/>
                  <a:pt x="1255853" y="4088951"/>
                  <a:pt x="1251423" y="4088951"/>
                </a:cubicBezTo>
                <a:cubicBezTo>
                  <a:pt x="1255853" y="4086509"/>
                  <a:pt x="1258068" y="4082844"/>
                  <a:pt x="1258068" y="4077960"/>
                </a:cubicBezTo>
                <a:cubicBezTo>
                  <a:pt x="1258068" y="4080402"/>
                  <a:pt x="1259175" y="4081013"/>
                  <a:pt x="1261390" y="4079792"/>
                </a:cubicBezTo>
                <a:cubicBezTo>
                  <a:pt x="1263605" y="4078571"/>
                  <a:pt x="1264712" y="4079181"/>
                  <a:pt x="1264712" y="4081623"/>
                </a:cubicBezTo>
                <a:lnTo>
                  <a:pt x="1271359" y="4077960"/>
                </a:lnTo>
                <a:lnTo>
                  <a:pt x="1271359" y="4070634"/>
                </a:lnTo>
                <a:cubicBezTo>
                  <a:pt x="1271359" y="4068192"/>
                  <a:pt x="1270251" y="4066971"/>
                  <a:pt x="1268035" y="4066971"/>
                </a:cubicBezTo>
                <a:cubicBezTo>
                  <a:pt x="1265820" y="4066971"/>
                  <a:pt x="1264712" y="4064529"/>
                  <a:pt x="1264712" y="4059644"/>
                </a:cubicBezTo>
                <a:cubicBezTo>
                  <a:pt x="1269142" y="4059644"/>
                  <a:pt x="1271359" y="4059644"/>
                  <a:pt x="1271359" y="4059644"/>
                </a:cubicBezTo>
                <a:lnTo>
                  <a:pt x="1264712" y="4052318"/>
                </a:lnTo>
                <a:lnTo>
                  <a:pt x="1271359" y="4052318"/>
                </a:lnTo>
                <a:cubicBezTo>
                  <a:pt x="1266927" y="4049876"/>
                  <a:pt x="1264712" y="4048655"/>
                  <a:pt x="1264712" y="4048655"/>
                </a:cubicBezTo>
                <a:lnTo>
                  <a:pt x="1264712" y="4044992"/>
                </a:lnTo>
                <a:cubicBezTo>
                  <a:pt x="1264712" y="4042550"/>
                  <a:pt x="1266927" y="4041329"/>
                  <a:pt x="1271359" y="4041329"/>
                </a:cubicBezTo>
                <a:cubicBezTo>
                  <a:pt x="1271359" y="4043770"/>
                  <a:pt x="1273574" y="4044992"/>
                  <a:pt x="1278003" y="4044992"/>
                </a:cubicBezTo>
                <a:cubicBezTo>
                  <a:pt x="1278003" y="4040107"/>
                  <a:pt x="1278003" y="4037664"/>
                  <a:pt x="1278003" y="4037664"/>
                </a:cubicBezTo>
                <a:cubicBezTo>
                  <a:pt x="1278003" y="4032780"/>
                  <a:pt x="1275789" y="4031559"/>
                  <a:pt x="1271359" y="4034001"/>
                </a:cubicBezTo>
                <a:lnTo>
                  <a:pt x="1271359" y="4026675"/>
                </a:lnTo>
                <a:lnTo>
                  <a:pt x="1278003" y="4026675"/>
                </a:lnTo>
                <a:cubicBezTo>
                  <a:pt x="1273574" y="4024233"/>
                  <a:pt x="1271359" y="4020570"/>
                  <a:pt x="1271359" y="4015685"/>
                </a:cubicBezTo>
                <a:cubicBezTo>
                  <a:pt x="1275789" y="4015685"/>
                  <a:pt x="1278003" y="4016907"/>
                  <a:pt x="1278003" y="4019349"/>
                </a:cubicBezTo>
                <a:cubicBezTo>
                  <a:pt x="1278003" y="4009580"/>
                  <a:pt x="1280218" y="4003475"/>
                  <a:pt x="1284648" y="4001033"/>
                </a:cubicBezTo>
                <a:lnTo>
                  <a:pt x="1278003" y="4001033"/>
                </a:lnTo>
                <a:cubicBezTo>
                  <a:pt x="1282433" y="3998591"/>
                  <a:pt x="1284648" y="3997370"/>
                  <a:pt x="1284648" y="3997370"/>
                </a:cubicBezTo>
                <a:lnTo>
                  <a:pt x="1284648" y="3993706"/>
                </a:lnTo>
                <a:cubicBezTo>
                  <a:pt x="1284648" y="3983937"/>
                  <a:pt x="1286863" y="3977832"/>
                  <a:pt x="1291293" y="3975390"/>
                </a:cubicBezTo>
                <a:cubicBezTo>
                  <a:pt x="1286863" y="3975390"/>
                  <a:pt x="1284648" y="3972948"/>
                  <a:pt x="1284648" y="3968063"/>
                </a:cubicBezTo>
                <a:lnTo>
                  <a:pt x="1291293" y="3971727"/>
                </a:lnTo>
                <a:lnTo>
                  <a:pt x="1291293" y="3968063"/>
                </a:lnTo>
                <a:lnTo>
                  <a:pt x="1291293" y="3964400"/>
                </a:lnTo>
                <a:lnTo>
                  <a:pt x="1291293" y="3960737"/>
                </a:lnTo>
                <a:cubicBezTo>
                  <a:pt x="1295723" y="3963179"/>
                  <a:pt x="1297938" y="3963179"/>
                  <a:pt x="1297938" y="3960737"/>
                </a:cubicBezTo>
                <a:lnTo>
                  <a:pt x="1297938" y="3957074"/>
                </a:lnTo>
                <a:lnTo>
                  <a:pt x="1297938" y="3953411"/>
                </a:lnTo>
                <a:lnTo>
                  <a:pt x="1297938" y="3946084"/>
                </a:lnTo>
                <a:lnTo>
                  <a:pt x="1304582" y="3949748"/>
                </a:lnTo>
                <a:cubicBezTo>
                  <a:pt x="1304582" y="3947305"/>
                  <a:pt x="1303475" y="3946084"/>
                  <a:pt x="1301260" y="3946084"/>
                </a:cubicBezTo>
                <a:cubicBezTo>
                  <a:pt x="1299045" y="3946084"/>
                  <a:pt x="1297938" y="3944862"/>
                  <a:pt x="1297938" y="3942421"/>
                </a:cubicBezTo>
                <a:lnTo>
                  <a:pt x="1304582" y="3942421"/>
                </a:lnTo>
                <a:cubicBezTo>
                  <a:pt x="1309012" y="3942421"/>
                  <a:pt x="1306797" y="3939978"/>
                  <a:pt x="1297938" y="3935094"/>
                </a:cubicBezTo>
                <a:cubicBezTo>
                  <a:pt x="1302367" y="3930210"/>
                  <a:pt x="1304582" y="3927768"/>
                  <a:pt x="1304582" y="3927768"/>
                </a:cubicBezTo>
                <a:lnTo>
                  <a:pt x="1304582" y="3916778"/>
                </a:lnTo>
                <a:cubicBezTo>
                  <a:pt x="1309012" y="3919220"/>
                  <a:pt x="1311227" y="3920441"/>
                  <a:pt x="1311227" y="3920441"/>
                </a:cubicBezTo>
                <a:lnTo>
                  <a:pt x="1311227" y="3916778"/>
                </a:lnTo>
                <a:cubicBezTo>
                  <a:pt x="1315657" y="3914336"/>
                  <a:pt x="1317872" y="3911894"/>
                  <a:pt x="1317872" y="3909452"/>
                </a:cubicBezTo>
                <a:cubicBezTo>
                  <a:pt x="1313442" y="3907010"/>
                  <a:pt x="1311227" y="3905789"/>
                  <a:pt x="1311227" y="3905789"/>
                </a:cubicBezTo>
                <a:cubicBezTo>
                  <a:pt x="1315657" y="3905789"/>
                  <a:pt x="1316764" y="3904568"/>
                  <a:pt x="1314549" y="3902125"/>
                </a:cubicBezTo>
                <a:cubicBezTo>
                  <a:pt x="1312334" y="3899683"/>
                  <a:pt x="1313442" y="3897241"/>
                  <a:pt x="1317872" y="3894799"/>
                </a:cubicBezTo>
                <a:lnTo>
                  <a:pt x="1317872" y="3898462"/>
                </a:lnTo>
                <a:cubicBezTo>
                  <a:pt x="1326731" y="3898462"/>
                  <a:pt x="1328946" y="3897852"/>
                  <a:pt x="1324516" y="3896631"/>
                </a:cubicBezTo>
                <a:cubicBezTo>
                  <a:pt x="1320087" y="3895410"/>
                  <a:pt x="1320087" y="3893577"/>
                  <a:pt x="1324516" y="3891135"/>
                </a:cubicBezTo>
                <a:lnTo>
                  <a:pt x="1317872" y="3891135"/>
                </a:lnTo>
                <a:cubicBezTo>
                  <a:pt x="1317872" y="3886251"/>
                  <a:pt x="1320087" y="3883809"/>
                  <a:pt x="1324516" y="3883809"/>
                </a:cubicBezTo>
                <a:cubicBezTo>
                  <a:pt x="1320087" y="3883809"/>
                  <a:pt x="1318979" y="3883198"/>
                  <a:pt x="1321194" y="3881977"/>
                </a:cubicBezTo>
                <a:cubicBezTo>
                  <a:pt x="1323409" y="3880756"/>
                  <a:pt x="1322302" y="3880145"/>
                  <a:pt x="1317872" y="3880145"/>
                </a:cubicBezTo>
                <a:cubicBezTo>
                  <a:pt x="1322302" y="3875261"/>
                  <a:pt x="1324516" y="3871598"/>
                  <a:pt x="1324516" y="3869156"/>
                </a:cubicBezTo>
                <a:cubicBezTo>
                  <a:pt x="1324516" y="3866714"/>
                  <a:pt x="1326731" y="3864272"/>
                  <a:pt x="1331161" y="3861830"/>
                </a:cubicBezTo>
                <a:cubicBezTo>
                  <a:pt x="1335591" y="3859388"/>
                  <a:pt x="1335591" y="3858166"/>
                  <a:pt x="1331161" y="3858166"/>
                </a:cubicBezTo>
                <a:cubicBezTo>
                  <a:pt x="1331161" y="3855724"/>
                  <a:pt x="1333376" y="3855724"/>
                  <a:pt x="1337806" y="3858166"/>
                </a:cubicBezTo>
                <a:cubicBezTo>
                  <a:pt x="1337806" y="3855724"/>
                  <a:pt x="1336698" y="3854503"/>
                  <a:pt x="1334483" y="3854503"/>
                </a:cubicBezTo>
                <a:cubicBezTo>
                  <a:pt x="1332269" y="3854503"/>
                  <a:pt x="1331161" y="3852061"/>
                  <a:pt x="1331161" y="3847177"/>
                </a:cubicBezTo>
                <a:lnTo>
                  <a:pt x="1337806" y="3847177"/>
                </a:lnTo>
                <a:lnTo>
                  <a:pt x="1331161" y="3843513"/>
                </a:lnTo>
                <a:lnTo>
                  <a:pt x="1337806" y="3839850"/>
                </a:lnTo>
                <a:lnTo>
                  <a:pt x="1344451" y="3839850"/>
                </a:lnTo>
                <a:lnTo>
                  <a:pt x="1344451" y="3836187"/>
                </a:lnTo>
                <a:lnTo>
                  <a:pt x="1344451" y="3832523"/>
                </a:lnTo>
                <a:lnTo>
                  <a:pt x="1351095" y="3832523"/>
                </a:lnTo>
                <a:lnTo>
                  <a:pt x="1344451" y="3828860"/>
                </a:lnTo>
                <a:lnTo>
                  <a:pt x="1351095" y="3828860"/>
                </a:lnTo>
                <a:lnTo>
                  <a:pt x="1357740" y="3825197"/>
                </a:lnTo>
                <a:lnTo>
                  <a:pt x="1357740" y="3821534"/>
                </a:lnTo>
                <a:cubicBezTo>
                  <a:pt x="1357740" y="3821534"/>
                  <a:pt x="1357740" y="3820313"/>
                  <a:pt x="1357740" y="3817871"/>
                </a:cubicBezTo>
                <a:lnTo>
                  <a:pt x="1364386" y="3817871"/>
                </a:lnTo>
                <a:cubicBezTo>
                  <a:pt x="1364386" y="3812986"/>
                  <a:pt x="1366601" y="3810544"/>
                  <a:pt x="1371031" y="3810544"/>
                </a:cubicBezTo>
                <a:cubicBezTo>
                  <a:pt x="1375461" y="3810544"/>
                  <a:pt x="1377676" y="3808102"/>
                  <a:pt x="1377676" y="3803218"/>
                </a:cubicBezTo>
                <a:cubicBezTo>
                  <a:pt x="1377676" y="3800776"/>
                  <a:pt x="1378783" y="3799555"/>
                  <a:pt x="1380998" y="3799555"/>
                </a:cubicBezTo>
                <a:cubicBezTo>
                  <a:pt x="1383213" y="3799555"/>
                  <a:pt x="1384321" y="3798334"/>
                  <a:pt x="1384321" y="3795891"/>
                </a:cubicBezTo>
                <a:close/>
                <a:moveTo>
                  <a:pt x="1324516" y="3788564"/>
                </a:moveTo>
                <a:lnTo>
                  <a:pt x="1324516" y="3792228"/>
                </a:lnTo>
                <a:lnTo>
                  <a:pt x="1317872" y="3792228"/>
                </a:lnTo>
                <a:cubicBezTo>
                  <a:pt x="1322302" y="3789785"/>
                  <a:pt x="1324516" y="3788564"/>
                  <a:pt x="1324516" y="3788564"/>
                </a:cubicBezTo>
                <a:close/>
                <a:moveTo>
                  <a:pt x="1397610" y="3773912"/>
                </a:moveTo>
                <a:lnTo>
                  <a:pt x="1397610" y="3777575"/>
                </a:lnTo>
                <a:lnTo>
                  <a:pt x="1390965" y="3777575"/>
                </a:lnTo>
                <a:close/>
                <a:moveTo>
                  <a:pt x="629289" y="3756694"/>
                </a:moveTo>
                <a:lnTo>
                  <a:pt x="628754" y="3760233"/>
                </a:lnTo>
                <a:lnTo>
                  <a:pt x="623770" y="3760233"/>
                </a:lnTo>
                <a:cubicBezTo>
                  <a:pt x="628200" y="3760233"/>
                  <a:pt x="629308" y="3759622"/>
                  <a:pt x="627093" y="3758401"/>
                </a:cubicBezTo>
                <a:cubicBezTo>
                  <a:pt x="625985" y="3757791"/>
                  <a:pt x="625708" y="3757333"/>
                  <a:pt x="626262" y="3757028"/>
                </a:cubicBezTo>
                <a:close/>
                <a:moveTo>
                  <a:pt x="1477348" y="3751933"/>
                </a:moveTo>
                <a:lnTo>
                  <a:pt x="1483993" y="3751933"/>
                </a:lnTo>
                <a:lnTo>
                  <a:pt x="1477348" y="3753764"/>
                </a:lnTo>
                <a:close/>
                <a:moveTo>
                  <a:pt x="690219" y="3734591"/>
                </a:moveTo>
                <a:lnTo>
                  <a:pt x="690561" y="3734591"/>
                </a:lnTo>
                <a:lnTo>
                  <a:pt x="690488" y="3734739"/>
                </a:lnTo>
                <a:close/>
                <a:moveTo>
                  <a:pt x="577256" y="3723601"/>
                </a:moveTo>
                <a:lnTo>
                  <a:pt x="580090" y="3723601"/>
                </a:lnTo>
                <a:lnTo>
                  <a:pt x="577256" y="3731414"/>
                </a:lnTo>
                <a:lnTo>
                  <a:pt x="577256" y="3730927"/>
                </a:lnTo>
                <a:lnTo>
                  <a:pt x="577256" y="3727264"/>
                </a:lnTo>
                <a:cubicBezTo>
                  <a:pt x="577256" y="3724821"/>
                  <a:pt x="577256" y="3723601"/>
                  <a:pt x="577256" y="3723601"/>
                </a:cubicBezTo>
                <a:close/>
                <a:moveTo>
                  <a:pt x="696864" y="3719938"/>
                </a:moveTo>
                <a:lnTo>
                  <a:pt x="697810" y="3719938"/>
                </a:lnTo>
                <a:lnTo>
                  <a:pt x="696864" y="3721851"/>
                </a:lnTo>
                <a:close/>
                <a:moveTo>
                  <a:pt x="709822" y="3701108"/>
                </a:moveTo>
                <a:lnTo>
                  <a:pt x="706546" y="3704721"/>
                </a:lnTo>
                <a:cubicBezTo>
                  <a:pt x="706546" y="3704721"/>
                  <a:pt x="706546" y="3705942"/>
                  <a:pt x="706546" y="3708384"/>
                </a:cubicBezTo>
                <a:lnTo>
                  <a:pt x="703509" y="3711733"/>
                </a:lnTo>
                <a:lnTo>
                  <a:pt x="703509" y="3708948"/>
                </a:lnTo>
                <a:lnTo>
                  <a:pt x="703509" y="3705284"/>
                </a:lnTo>
                <a:close/>
                <a:moveTo>
                  <a:pt x="716798" y="3683305"/>
                </a:moveTo>
                <a:lnTo>
                  <a:pt x="716798" y="3686831"/>
                </a:lnTo>
                <a:lnTo>
                  <a:pt x="714852" y="3687368"/>
                </a:lnTo>
                <a:lnTo>
                  <a:pt x="716798" y="3689692"/>
                </a:lnTo>
                <a:lnTo>
                  <a:pt x="716798" y="3690067"/>
                </a:lnTo>
                <a:lnTo>
                  <a:pt x="713191" y="3690067"/>
                </a:lnTo>
                <a:lnTo>
                  <a:pt x="716093" y="3691668"/>
                </a:lnTo>
                <a:lnTo>
                  <a:pt x="711814" y="3697958"/>
                </a:lnTo>
                <a:lnTo>
                  <a:pt x="711692" y="3699047"/>
                </a:lnTo>
                <a:lnTo>
                  <a:pt x="711417" y="3699350"/>
                </a:lnTo>
                <a:lnTo>
                  <a:pt x="710153" y="3697958"/>
                </a:lnTo>
                <a:lnTo>
                  <a:pt x="710153" y="3694295"/>
                </a:lnTo>
                <a:lnTo>
                  <a:pt x="710153" y="3690632"/>
                </a:lnTo>
                <a:cubicBezTo>
                  <a:pt x="710153" y="3688190"/>
                  <a:pt x="711261" y="3686969"/>
                  <a:pt x="713476" y="3686969"/>
                </a:cubicBezTo>
                <a:cubicBezTo>
                  <a:pt x="715691" y="3686969"/>
                  <a:pt x="716798" y="3685747"/>
                  <a:pt x="716798" y="3683305"/>
                </a:cubicBezTo>
                <a:close/>
                <a:moveTo>
                  <a:pt x="716798" y="3673740"/>
                </a:moveTo>
                <a:lnTo>
                  <a:pt x="719835" y="3675415"/>
                </a:lnTo>
                <a:lnTo>
                  <a:pt x="719835" y="3681631"/>
                </a:lnTo>
                <a:lnTo>
                  <a:pt x="716798" y="3683305"/>
                </a:lnTo>
                <a:lnTo>
                  <a:pt x="716798" y="3679642"/>
                </a:lnTo>
                <a:close/>
                <a:moveTo>
                  <a:pt x="1503927" y="3660352"/>
                </a:moveTo>
                <a:lnTo>
                  <a:pt x="1517217" y="3660352"/>
                </a:lnTo>
                <a:lnTo>
                  <a:pt x="1517217" y="3667678"/>
                </a:lnTo>
                <a:lnTo>
                  <a:pt x="1510572" y="3664015"/>
                </a:lnTo>
                <a:lnTo>
                  <a:pt x="1510572" y="3667678"/>
                </a:lnTo>
                <a:cubicBezTo>
                  <a:pt x="1506142" y="3665236"/>
                  <a:pt x="1503927" y="3664015"/>
                  <a:pt x="1503927" y="3664015"/>
                </a:cubicBezTo>
                <a:cubicBezTo>
                  <a:pt x="1512787" y="3664015"/>
                  <a:pt x="1513894" y="3663404"/>
                  <a:pt x="1507250" y="3662183"/>
                </a:cubicBezTo>
                <a:cubicBezTo>
                  <a:pt x="1500605" y="3660962"/>
                  <a:pt x="1499497" y="3660352"/>
                  <a:pt x="1503927" y="3660352"/>
                </a:cubicBezTo>
                <a:close/>
                <a:moveTo>
                  <a:pt x="706546" y="3657099"/>
                </a:moveTo>
                <a:lnTo>
                  <a:pt x="710153" y="3657099"/>
                </a:lnTo>
                <a:lnTo>
                  <a:pt x="710153" y="3657662"/>
                </a:lnTo>
                <a:cubicBezTo>
                  <a:pt x="710153" y="3662546"/>
                  <a:pt x="709046" y="3666210"/>
                  <a:pt x="706831" y="3668652"/>
                </a:cubicBezTo>
                <a:cubicBezTo>
                  <a:pt x="704616" y="3671094"/>
                  <a:pt x="703509" y="3674758"/>
                  <a:pt x="703509" y="3679642"/>
                </a:cubicBezTo>
                <a:lnTo>
                  <a:pt x="703509" y="3683305"/>
                </a:lnTo>
                <a:lnTo>
                  <a:pt x="683574" y="3738254"/>
                </a:lnTo>
                <a:cubicBezTo>
                  <a:pt x="679145" y="3740696"/>
                  <a:pt x="676930" y="3745580"/>
                  <a:pt x="676930" y="3752906"/>
                </a:cubicBezTo>
                <a:cubicBezTo>
                  <a:pt x="672500" y="3760233"/>
                  <a:pt x="665853" y="3773664"/>
                  <a:pt x="656994" y="3793202"/>
                </a:cubicBezTo>
                <a:lnTo>
                  <a:pt x="656994" y="3782213"/>
                </a:lnTo>
                <a:cubicBezTo>
                  <a:pt x="656994" y="3777329"/>
                  <a:pt x="658101" y="3773055"/>
                  <a:pt x="660316" y="3769392"/>
                </a:cubicBezTo>
                <a:cubicBezTo>
                  <a:pt x="662531" y="3765728"/>
                  <a:pt x="663639" y="3761454"/>
                  <a:pt x="663639" y="3756570"/>
                </a:cubicBezTo>
                <a:lnTo>
                  <a:pt x="672202" y="3737690"/>
                </a:lnTo>
                <a:lnTo>
                  <a:pt x="673323" y="3737690"/>
                </a:lnTo>
                <a:lnTo>
                  <a:pt x="673323" y="3735218"/>
                </a:lnTo>
                <a:lnTo>
                  <a:pt x="675524" y="3730363"/>
                </a:lnTo>
                <a:lnTo>
                  <a:pt x="679967" y="3730363"/>
                </a:lnTo>
                <a:cubicBezTo>
                  <a:pt x="675537" y="3727921"/>
                  <a:pt x="675537" y="3726700"/>
                  <a:pt x="679967" y="3726700"/>
                </a:cubicBezTo>
                <a:lnTo>
                  <a:pt x="679967" y="3723037"/>
                </a:lnTo>
                <a:lnTo>
                  <a:pt x="679967" y="3719374"/>
                </a:lnTo>
                <a:cubicBezTo>
                  <a:pt x="684397" y="3719374"/>
                  <a:pt x="686612" y="3718153"/>
                  <a:pt x="686612" y="3715711"/>
                </a:cubicBezTo>
                <a:lnTo>
                  <a:pt x="686612" y="3712047"/>
                </a:lnTo>
                <a:lnTo>
                  <a:pt x="686612" y="3708384"/>
                </a:lnTo>
                <a:lnTo>
                  <a:pt x="686612" y="3704721"/>
                </a:lnTo>
                <a:lnTo>
                  <a:pt x="693257" y="3701057"/>
                </a:lnTo>
                <a:lnTo>
                  <a:pt x="693257" y="3697394"/>
                </a:lnTo>
                <a:lnTo>
                  <a:pt x="693257" y="3693731"/>
                </a:lnTo>
                <a:lnTo>
                  <a:pt x="693257" y="3690067"/>
                </a:lnTo>
                <a:cubicBezTo>
                  <a:pt x="697686" y="3690067"/>
                  <a:pt x="698794" y="3689457"/>
                  <a:pt x="696579" y="3688236"/>
                </a:cubicBezTo>
                <a:cubicBezTo>
                  <a:pt x="694364" y="3687015"/>
                  <a:pt x="695472" y="3686404"/>
                  <a:pt x="699901" y="3686404"/>
                </a:cubicBezTo>
                <a:lnTo>
                  <a:pt x="699901" y="3682741"/>
                </a:lnTo>
                <a:lnTo>
                  <a:pt x="699901" y="3679078"/>
                </a:lnTo>
                <a:lnTo>
                  <a:pt x="699901" y="3675415"/>
                </a:lnTo>
                <a:lnTo>
                  <a:pt x="699901" y="3671752"/>
                </a:lnTo>
                <a:cubicBezTo>
                  <a:pt x="704331" y="3671752"/>
                  <a:pt x="706546" y="3670531"/>
                  <a:pt x="706546" y="3668089"/>
                </a:cubicBezTo>
                <a:lnTo>
                  <a:pt x="706546" y="3664425"/>
                </a:lnTo>
                <a:lnTo>
                  <a:pt x="706546" y="3660762"/>
                </a:lnTo>
                <a:cubicBezTo>
                  <a:pt x="710976" y="3660762"/>
                  <a:pt x="710976" y="3659541"/>
                  <a:pt x="706546" y="3657099"/>
                </a:cubicBezTo>
                <a:close/>
                <a:moveTo>
                  <a:pt x="721995" y="3628684"/>
                </a:moveTo>
                <a:lnTo>
                  <a:pt x="720990" y="3631456"/>
                </a:lnTo>
                <a:lnTo>
                  <a:pt x="719835" y="3631456"/>
                </a:lnTo>
                <a:lnTo>
                  <a:pt x="719835" y="3629875"/>
                </a:lnTo>
                <a:close/>
                <a:moveTo>
                  <a:pt x="558531" y="3603047"/>
                </a:moveTo>
                <a:lnTo>
                  <a:pt x="570611" y="3606377"/>
                </a:lnTo>
                <a:lnTo>
                  <a:pt x="570611" y="3617366"/>
                </a:lnTo>
                <a:cubicBezTo>
                  <a:pt x="566181" y="3617366"/>
                  <a:pt x="563966" y="3619809"/>
                  <a:pt x="563966" y="3624693"/>
                </a:cubicBezTo>
                <a:cubicBezTo>
                  <a:pt x="559536" y="3629577"/>
                  <a:pt x="556214" y="3635683"/>
                  <a:pt x="553999" y="3643010"/>
                </a:cubicBezTo>
                <a:cubicBezTo>
                  <a:pt x="551784" y="3650336"/>
                  <a:pt x="548462" y="3656441"/>
                  <a:pt x="544032" y="3661325"/>
                </a:cubicBezTo>
                <a:cubicBezTo>
                  <a:pt x="548462" y="3649115"/>
                  <a:pt x="550676" y="3636904"/>
                  <a:pt x="550676" y="3624693"/>
                </a:cubicBezTo>
                <a:close/>
                <a:moveTo>
                  <a:pt x="558982" y="3601798"/>
                </a:moveTo>
                <a:lnTo>
                  <a:pt x="558531" y="3603047"/>
                </a:lnTo>
                <a:lnTo>
                  <a:pt x="557321" y="3602714"/>
                </a:lnTo>
                <a:close/>
                <a:moveTo>
                  <a:pt x="563966" y="3588061"/>
                </a:moveTo>
                <a:lnTo>
                  <a:pt x="563966" y="3599051"/>
                </a:lnTo>
                <a:lnTo>
                  <a:pt x="558982" y="3601798"/>
                </a:lnTo>
                <a:close/>
                <a:moveTo>
                  <a:pt x="444359" y="3573408"/>
                </a:moveTo>
                <a:cubicBezTo>
                  <a:pt x="448789" y="3573408"/>
                  <a:pt x="448789" y="3574629"/>
                  <a:pt x="444359" y="3577071"/>
                </a:cubicBezTo>
                <a:lnTo>
                  <a:pt x="444359" y="3580735"/>
                </a:lnTo>
                <a:lnTo>
                  <a:pt x="444359" y="3584398"/>
                </a:lnTo>
                <a:cubicBezTo>
                  <a:pt x="448789" y="3581955"/>
                  <a:pt x="451004" y="3580735"/>
                  <a:pt x="451004" y="3580735"/>
                </a:cubicBezTo>
                <a:lnTo>
                  <a:pt x="451004" y="3577071"/>
                </a:lnTo>
                <a:cubicBezTo>
                  <a:pt x="451004" y="3574629"/>
                  <a:pt x="451004" y="3573408"/>
                  <a:pt x="451004" y="3573408"/>
                </a:cubicBezTo>
                <a:close/>
                <a:moveTo>
                  <a:pt x="570142" y="3547456"/>
                </a:moveTo>
                <a:lnTo>
                  <a:pt x="570611" y="3547765"/>
                </a:lnTo>
                <a:lnTo>
                  <a:pt x="570086" y="3547862"/>
                </a:lnTo>
                <a:close/>
                <a:moveTo>
                  <a:pt x="640097" y="3542428"/>
                </a:moveTo>
                <a:lnTo>
                  <a:pt x="640097" y="3547201"/>
                </a:lnTo>
                <a:lnTo>
                  <a:pt x="637060" y="3550551"/>
                </a:lnTo>
                <a:lnTo>
                  <a:pt x="637060" y="3544102"/>
                </a:lnTo>
                <a:close/>
                <a:moveTo>
                  <a:pt x="590547" y="3478163"/>
                </a:moveTo>
                <a:lnTo>
                  <a:pt x="597192" y="3478163"/>
                </a:lnTo>
                <a:cubicBezTo>
                  <a:pt x="597192" y="3487933"/>
                  <a:pt x="594977" y="3495259"/>
                  <a:pt x="590547" y="3500143"/>
                </a:cubicBezTo>
                <a:lnTo>
                  <a:pt x="583902" y="3500143"/>
                </a:lnTo>
                <a:cubicBezTo>
                  <a:pt x="588332" y="3500143"/>
                  <a:pt x="588332" y="3498922"/>
                  <a:pt x="583902" y="3496480"/>
                </a:cubicBezTo>
                <a:cubicBezTo>
                  <a:pt x="588332" y="3496480"/>
                  <a:pt x="589439" y="3495870"/>
                  <a:pt x="587224" y="3494649"/>
                </a:cubicBezTo>
                <a:cubicBezTo>
                  <a:pt x="585010" y="3493427"/>
                  <a:pt x="586117" y="3492817"/>
                  <a:pt x="590547" y="3492817"/>
                </a:cubicBezTo>
                <a:lnTo>
                  <a:pt x="590547" y="3485490"/>
                </a:lnTo>
                <a:lnTo>
                  <a:pt x="590547" y="3481826"/>
                </a:lnTo>
                <a:close/>
                <a:moveTo>
                  <a:pt x="691369" y="3407458"/>
                </a:moveTo>
                <a:lnTo>
                  <a:pt x="689934" y="3409831"/>
                </a:lnTo>
                <a:cubicBezTo>
                  <a:pt x="687719" y="3411052"/>
                  <a:pt x="686612" y="3412883"/>
                  <a:pt x="686612" y="3415325"/>
                </a:cubicBezTo>
                <a:lnTo>
                  <a:pt x="686612" y="3413744"/>
                </a:lnTo>
                <a:lnTo>
                  <a:pt x="686612" y="3411662"/>
                </a:lnTo>
                <a:lnTo>
                  <a:pt x="686612" y="3410081"/>
                </a:lnTo>
                <a:lnTo>
                  <a:pt x="689366" y="3408562"/>
                </a:lnTo>
                <a:lnTo>
                  <a:pt x="690219" y="3408562"/>
                </a:lnTo>
                <a:lnTo>
                  <a:pt x="690219" y="3408092"/>
                </a:lnTo>
                <a:close/>
                <a:moveTo>
                  <a:pt x="313123" y="3340793"/>
                </a:moveTo>
                <a:lnTo>
                  <a:pt x="314121" y="3341158"/>
                </a:lnTo>
                <a:lnTo>
                  <a:pt x="311462" y="3342624"/>
                </a:lnTo>
                <a:cubicBezTo>
                  <a:pt x="311462" y="3341403"/>
                  <a:pt x="312015" y="3340793"/>
                  <a:pt x="313123" y="3340793"/>
                </a:cubicBezTo>
                <a:close/>
                <a:moveTo>
                  <a:pt x="311462" y="3335297"/>
                </a:moveTo>
                <a:lnTo>
                  <a:pt x="311462" y="3338961"/>
                </a:lnTo>
                <a:lnTo>
                  <a:pt x="304817" y="3342624"/>
                </a:lnTo>
                <a:lnTo>
                  <a:pt x="304817" y="3338961"/>
                </a:lnTo>
                <a:cubicBezTo>
                  <a:pt x="309247" y="3336519"/>
                  <a:pt x="311462" y="3335297"/>
                  <a:pt x="311462" y="3335297"/>
                </a:cubicBezTo>
                <a:close/>
                <a:moveTo>
                  <a:pt x="332254" y="3298193"/>
                </a:moveTo>
                <a:lnTo>
                  <a:pt x="331398" y="3301093"/>
                </a:lnTo>
                <a:lnTo>
                  <a:pt x="331398" y="3298665"/>
                </a:lnTo>
                <a:close/>
                <a:moveTo>
                  <a:pt x="365028" y="3217849"/>
                </a:moveTo>
                <a:lnTo>
                  <a:pt x="364860" y="3218127"/>
                </a:lnTo>
                <a:lnTo>
                  <a:pt x="364621" y="3218786"/>
                </a:lnTo>
                <a:lnTo>
                  <a:pt x="364621" y="3218074"/>
                </a:lnTo>
                <a:close/>
                <a:moveTo>
                  <a:pt x="298172" y="3159462"/>
                </a:moveTo>
                <a:lnTo>
                  <a:pt x="298172" y="3166789"/>
                </a:lnTo>
                <a:cubicBezTo>
                  <a:pt x="302602" y="3166789"/>
                  <a:pt x="304817" y="3165567"/>
                  <a:pt x="304817" y="3163125"/>
                </a:cubicBezTo>
                <a:lnTo>
                  <a:pt x="304817" y="3166789"/>
                </a:lnTo>
                <a:lnTo>
                  <a:pt x="298172" y="3170452"/>
                </a:lnTo>
                <a:lnTo>
                  <a:pt x="304817" y="3170452"/>
                </a:lnTo>
                <a:lnTo>
                  <a:pt x="304817" y="3181441"/>
                </a:lnTo>
                <a:cubicBezTo>
                  <a:pt x="300387" y="3181441"/>
                  <a:pt x="298172" y="3183883"/>
                  <a:pt x="298172" y="3188768"/>
                </a:cubicBezTo>
                <a:lnTo>
                  <a:pt x="298172" y="3185105"/>
                </a:lnTo>
                <a:cubicBezTo>
                  <a:pt x="293742" y="3189990"/>
                  <a:pt x="291528" y="3194874"/>
                  <a:pt x="291528" y="3199758"/>
                </a:cubicBezTo>
                <a:cubicBezTo>
                  <a:pt x="291528" y="3202200"/>
                  <a:pt x="290974" y="3204642"/>
                  <a:pt x="289866" y="3207084"/>
                </a:cubicBezTo>
                <a:lnTo>
                  <a:pt x="286781" y="3211620"/>
                </a:lnTo>
                <a:lnTo>
                  <a:pt x="289866" y="3201132"/>
                </a:lnTo>
                <a:cubicBezTo>
                  <a:pt x="290974" y="3195942"/>
                  <a:pt x="291528" y="3191211"/>
                  <a:pt x="291528" y="3186937"/>
                </a:cubicBezTo>
                <a:cubicBezTo>
                  <a:pt x="291528" y="3178389"/>
                  <a:pt x="293742" y="3169231"/>
                  <a:pt x="298172" y="3159462"/>
                </a:cubicBezTo>
                <a:close/>
                <a:moveTo>
                  <a:pt x="281799" y="3099072"/>
                </a:moveTo>
                <a:cubicBezTo>
                  <a:pt x="286229" y="3099072"/>
                  <a:pt x="286229" y="3100293"/>
                  <a:pt x="281799" y="3102735"/>
                </a:cubicBezTo>
                <a:lnTo>
                  <a:pt x="281799" y="3106399"/>
                </a:lnTo>
                <a:lnTo>
                  <a:pt x="281799" y="3110062"/>
                </a:lnTo>
                <a:cubicBezTo>
                  <a:pt x="286229" y="3107619"/>
                  <a:pt x="288444" y="3106399"/>
                  <a:pt x="288444" y="3106399"/>
                </a:cubicBezTo>
                <a:lnTo>
                  <a:pt x="288444" y="3102735"/>
                </a:lnTo>
                <a:cubicBezTo>
                  <a:pt x="288444" y="3100293"/>
                  <a:pt x="288444" y="3099072"/>
                  <a:pt x="288444" y="3099072"/>
                </a:cubicBezTo>
                <a:close/>
                <a:moveTo>
                  <a:pt x="1696627" y="3030275"/>
                </a:moveTo>
                <a:lnTo>
                  <a:pt x="1696627" y="3041264"/>
                </a:lnTo>
                <a:lnTo>
                  <a:pt x="1703272" y="3030275"/>
                </a:lnTo>
                <a:close/>
                <a:moveTo>
                  <a:pt x="1683338" y="3022949"/>
                </a:moveTo>
                <a:cubicBezTo>
                  <a:pt x="1687768" y="3022949"/>
                  <a:pt x="1689983" y="3023559"/>
                  <a:pt x="1689983" y="3024780"/>
                </a:cubicBezTo>
                <a:cubicBezTo>
                  <a:pt x="1689983" y="3026001"/>
                  <a:pt x="1687768" y="3026612"/>
                  <a:pt x="1683338" y="3026612"/>
                </a:cubicBezTo>
                <a:close/>
                <a:moveTo>
                  <a:pt x="1695678" y="3011435"/>
                </a:moveTo>
                <a:lnTo>
                  <a:pt x="1703272" y="3015622"/>
                </a:lnTo>
                <a:cubicBezTo>
                  <a:pt x="1698842" y="3014401"/>
                  <a:pt x="1696073" y="3013332"/>
                  <a:pt x="1694966" y="3012416"/>
                </a:cubicBezTo>
                <a:close/>
                <a:moveTo>
                  <a:pt x="1716563" y="2920378"/>
                </a:moveTo>
                <a:lnTo>
                  <a:pt x="1723208" y="2920378"/>
                </a:lnTo>
                <a:lnTo>
                  <a:pt x="1723208" y="2924041"/>
                </a:lnTo>
                <a:lnTo>
                  <a:pt x="1716563" y="2924041"/>
                </a:lnTo>
                <a:close/>
                <a:moveTo>
                  <a:pt x="150563" y="2866457"/>
                </a:moveTo>
                <a:lnTo>
                  <a:pt x="151561" y="2866822"/>
                </a:lnTo>
                <a:lnTo>
                  <a:pt x="148902" y="2868288"/>
                </a:lnTo>
                <a:cubicBezTo>
                  <a:pt x="148902" y="2867067"/>
                  <a:pt x="149455" y="2866457"/>
                  <a:pt x="150563" y="2866457"/>
                </a:cubicBezTo>
                <a:close/>
                <a:moveTo>
                  <a:pt x="1729853" y="2861765"/>
                </a:moveTo>
                <a:lnTo>
                  <a:pt x="1736497" y="2861765"/>
                </a:lnTo>
                <a:lnTo>
                  <a:pt x="1736497" y="2865430"/>
                </a:lnTo>
                <a:cubicBezTo>
                  <a:pt x="1732067" y="2862988"/>
                  <a:pt x="1729853" y="2861765"/>
                  <a:pt x="1729853" y="2861765"/>
                </a:cubicBezTo>
                <a:close/>
                <a:moveTo>
                  <a:pt x="148902" y="2860961"/>
                </a:moveTo>
                <a:lnTo>
                  <a:pt x="148902" y="2864625"/>
                </a:lnTo>
                <a:lnTo>
                  <a:pt x="142257" y="2868288"/>
                </a:lnTo>
                <a:lnTo>
                  <a:pt x="142257" y="2864625"/>
                </a:lnTo>
                <a:cubicBezTo>
                  <a:pt x="146687" y="2862183"/>
                  <a:pt x="148902" y="2860961"/>
                  <a:pt x="148902" y="2860961"/>
                </a:cubicBezTo>
                <a:close/>
                <a:moveTo>
                  <a:pt x="1716563" y="2814143"/>
                </a:moveTo>
                <a:cubicBezTo>
                  <a:pt x="1720993" y="2814143"/>
                  <a:pt x="1723208" y="2815365"/>
                  <a:pt x="1723208" y="2817808"/>
                </a:cubicBezTo>
                <a:lnTo>
                  <a:pt x="1716563" y="2817808"/>
                </a:lnTo>
                <a:close/>
                <a:moveTo>
                  <a:pt x="1716563" y="2806817"/>
                </a:moveTo>
                <a:lnTo>
                  <a:pt x="1725423" y="2810888"/>
                </a:lnTo>
                <a:lnTo>
                  <a:pt x="1724869" y="2810939"/>
                </a:lnTo>
                <a:cubicBezTo>
                  <a:pt x="1723762" y="2811243"/>
                  <a:pt x="1723208" y="2811702"/>
                  <a:pt x="1723208" y="2812312"/>
                </a:cubicBezTo>
                <a:cubicBezTo>
                  <a:pt x="1723208" y="2813534"/>
                  <a:pt x="1720993" y="2814143"/>
                  <a:pt x="1716563" y="2814143"/>
                </a:cubicBezTo>
                <a:close/>
                <a:moveTo>
                  <a:pt x="221995" y="2784034"/>
                </a:moveTo>
                <a:lnTo>
                  <a:pt x="228640" y="2784034"/>
                </a:lnTo>
                <a:lnTo>
                  <a:pt x="228640" y="2787697"/>
                </a:lnTo>
                <a:lnTo>
                  <a:pt x="228640" y="2791360"/>
                </a:lnTo>
                <a:lnTo>
                  <a:pt x="221995" y="2791360"/>
                </a:lnTo>
                <a:lnTo>
                  <a:pt x="221995" y="2787697"/>
                </a:lnTo>
                <a:close/>
                <a:moveTo>
                  <a:pt x="235285" y="2762055"/>
                </a:moveTo>
                <a:lnTo>
                  <a:pt x="235285" y="2776707"/>
                </a:lnTo>
                <a:cubicBezTo>
                  <a:pt x="235285" y="2776707"/>
                  <a:pt x="237500" y="2776707"/>
                  <a:pt x="241931" y="2776707"/>
                </a:cubicBezTo>
                <a:cubicBezTo>
                  <a:pt x="241931" y="2779149"/>
                  <a:pt x="243039" y="2780370"/>
                  <a:pt x="245253" y="2780370"/>
                </a:cubicBezTo>
                <a:cubicBezTo>
                  <a:pt x="247468" y="2780370"/>
                  <a:pt x="248576" y="2781591"/>
                  <a:pt x="248576" y="2784034"/>
                </a:cubicBezTo>
                <a:lnTo>
                  <a:pt x="235285" y="2784034"/>
                </a:lnTo>
                <a:lnTo>
                  <a:pt x="235285" y="2780370"/>
                </a:lnTo>
                <a:lnTo>
                  <a:pt x="228640" y="2784034"/>
                </a:lnTo>
                <a:cubicBezTo>
                  <a:pt x="224210" y="2784034"/>
                  <a:pt x="224210" y="2782813"/>
                  <a:pt x="228640" y="2780370"/>
                </a:cubicBezTo>
                <a:lnTo>
                  <a:pt x="228640" y="2776707"/>
                </a:lnTo>
                <a:lnTo>
                  <a:pt x="228640" y="2773044"/>
                </a:lnTo>
                <a:lnTo>
                  <a:pt x="228640" y="2769381"/>
                </a:lnTo>
                <a:lnTo>
                  <a:pt x="228640" y="2765718"/>
                </a:lnTo>
                <a:cubicBezTo>
                  <a:pt x="228640" y="2763276"/>
                  <a:pt x="230855" y="2762055"/>
                  <a:pt x="235285" y="2762055"/>
                </a:cubicBezTo>
                <a:close/>
                <a:moveTo>
                  <a:pt x="1729853" y="2759195"/>
                </a:moveTo>
                <a:cubicBezTo>
                  <a:pt x="1734282" y="2761637"/>
                  <a:pt x="1736497" y="2762858"/>
                  <a:pt x="1736497" y="2762858"/>
                </a:cubicBezTo>
                <a:lnTo>
                  <a:pt x="1723208" y="2762858"/>
                </a:lnTo>
                <a:cubicBezTo>
                  <a:pt x="1723208" y="2760416"/>
                  <a:pt x="1725423" y="2759195"/>
                  <a:pt x="1729853" y="2759195"/>
                </a:cubicBezTo>
                <a:close/>
                <a:moveTo>
                  <a:pt x="1770326" y="2756531"/>
                </a:moveTo>
                <a:lnTo>
                  <a:pt x="1771382" y="2757478"/>
                </a:lnTo>
                <a:cubicBezTo>
                  <a:pt x="1772489" y="2758012"/>
                  <a:pt x="1774151" y="2758584"/>
                  <a:pt x="1776366" y="2759195"/>
                </a:cubicBezTo>
                <a:cubicBezTo>
                  <a:pt x="1774151" y="2759195"/>
                  <a:pt x="1772489" y="2758890"/>
                  <a:pt x="1771382" y="2758279"/>
                </a:cubicBezTo>
                <a:close/>
                <a:moveTo>
                  <a:pt x="1769910" y="2755846"/>
                </a:moveTo>
                <a:lnTo>
                  <a:pt x="1770326" y="2756531"/>
                </a:lnTo>
                <a:lnTo>
                  <a:pt x="1769721" y="2755990"/>
                </a:lnTo>
                <a:close/>
                <a:moveTo>
                  <a:pt x="1769721" y="2755532"/>
                </a:moveTo>
                <a:lnTo>
                  <a:pt x="1770071" y="2755725"/>
                </a:lnTo>
                <a:lnTo>
                  <a:pt x="1769910" y="2755846"/>
                </a:lnTo>
                <a:close/>
                <a:moveTo>
                  <a:pt x="241931" y="2747401"/>
                </a:moveTo>
                <a:lnTo>
                  <a:pt x="241931" y="2751064"/>
                </a:lnTo>
                <a:cubicBezTo>
                  <a:pt x="237500" y="2753506"/>
                  <a:pt x="235285" y="2757169"/>
                  <a:pt x="235285" y="2762055"/>
                </a:cubicBezTo>
                <a:lnTo>
                  <a:pt x="235285" y="2758390"/>
                </a:lnTo>
                <a:lnTo>
                  <a:pt x="235285" y="2754727"/>
                </a:lnTo>
                <a:cubicBezTo>
                  <a:pt x="239714" y="2749843"/>
                  <a:pt x="241931" y="2747401"/>
                  <a:pt x="241931" y="2747401"/>
                </a:cubicBezTo>
                <a:close/>
                <a:moveTo>
                  <a:pt x="135612" y="2685126"/>
                </a:moveTo>
                <a:lnTo>
                  <a:pt x="135612" y="2692453"/>
                </a:lnTo>
                <a:cubicBezTo>
                  <a:pt x="140042" y="2692453"/>
                  <a:pt x="142257" y="2691231"/>
                  <a:pt x="142257" y="2688789"/>
                </a:cubicBezTo>
                <a:lnTo>
                  <a:pt x="142257" y="2692453"/>
                </a:lnTo>
                <a:lnTo>
                  <a:pt x="135612" y="2696116"/>
                </a:lnTo>
                <a:lnTo>
                  <a:pt x="142257" y="2696116"/>
                </a:lnTo>
                <a:lnTo>
                  <a:pt x="142257" y="2707105"/>
                </a:lnTo>
                <a:cubicBezTo>
                  <a:pt x="137827" y="2707105"/>
                  <a:pt x="135612" y="2709547"/>
                  <a:pt x="135612" y="2714432"/>
                </a:cubicBezTo>
                <a:lnTo>
                  <a:pt x="135612" y="2710769"/>
                </a:lnTo>
                <a:cubicBezTo>
                  <a:pt x="131182" y="2715654"/>
                  <a:pt x="128968" y="2720538"/>
                  <a:pt x="128968" y="2725422"/>
                </a:cubicBezTo>
                <a:cubicBezTo>
                  <a:pt x="128968" y="2727864"/>
                  <a:pt x="128414" y="2730306"/>
                  <a:pt x="127306" y="2732748"/>
                </a:cubicBezTo>
                <a:lnTo>
                  <a:pt x="124221" y="2737284"/>
                </a:lnTo>
                <a:lnTo>
                  <a:pt x="127306" y="2726796"/>
                </a:lnTo>
                <a:cubicBezTo>
                  <a:pt x="128414" y="2721606"/>
                  <a:pt x="128968" y="2716875"/>
                  <a:pt x="128968" y="2712601"/>
                </a:cubicBezTo>
                <a:cubicBezTo>
                  <a:pt x="128968" y="2704053"/>
                  <a:pt x="131182" y="2694895"/>
                  <a:pt x="135612" y="2685126"/>
                </a:cubicBezTo>
                <a:close/>
                <a:moveTo>
                  <a:pt x="168838" y="2549586"/>
                </a:moveTo>
                <a:lnTo>
                  <a:pt x="168838" y="2553249"/>
                </a:lnTo>
                <a:lnTo>
                  <a:pt x="175482" y="2553249"/>
                </a:lnTo>
                <a:lnTo>
                  <a:pt x="174375" y="2551418"/>
                </a:lnTo>
                <a:lnTo>
                  <a:pt x="175482" y="2549586"/>
                </a:lnTo>
                <a:lnTo>
                  <a:pt x="173821" y="2550502"/>
                </a:lnTo>
                <a:cubicBezTo>
                  <a:pt x="172714" y="2549891"/>
                  <a:pt x="171052" y="2549586"/>
                  <a:pt x="168838" y="2549586"/>
                </a:cubicBezTo>
                <a:close/>
                <a:moveTo>
                  <a:pt x="1819558" y="2548559"/>
                </a:moveTo>
                <a:lnTo>
                  <a:pt x="1819559" y="2548560"/>
                </a:lnTo>
                <a:lnTo>
                  <a:pt x="1809591" y="2550391"/>
                </a:lnTo>
                <a:cubicBezTo>
                  <a:pt x="1814021" y="2549170"/>
                  <a:pt x="1817343" y="2548559"/>
                  <a:pt x="1819558" y="2548559"/>
                </a:cubicBezTo>
                <a:close/>
                <a:moveTo>
                  <a:pt x="208706" y="2454342"/>
                </a:moveTo>
                <a:lnTo>
                  <a:pt x="215350" y="2461668"/>
                </a:lnTo>
                <a:cubicBezTo>
                  <a:pt x="210921" y="2459226"/>
                  <a:pt x="208706" y="2458005"/>
                  <a:pt x="208706" y="2458005"/>
                </a:cubicBezTo>
                <a:close/>
                <a:moveTo>
                  <a:pt x="1876038" y="2275647"/>
                </a:moveTo>
                <a:cubicBezTo>
                  <a:pt x="1876038" y="2278091"/>
                  <a:pt x="1874930" y="2280532"/>
                  <a:pt x="1872716" y="2282975"/>
                </a:cubicBezTo>
                <a:cubicBezTo>
                  <a:pt x="1870501" y="2285417"/>
                  <a:pt x="1869393" y="2284195"/>
                  <a:pt x="1869393" y="2279312"/>
                </a:cubicBezTo>
                <a:close/>
                <a:moveTo>
                  <a:pt x="281799" y="2234548"/>
                </a:moveTo>
                <a:lnTo>
                  <a:pt x="281799" y="2238211"/>
                </a:lnTo>
                <a:lnTo>
                  <a:pt x="279142" y="2238211"/>
                </a:lnTo>
                <a:lnTo>
                  <a:pt x="280138" y="2235464"/>
                </a:lnTo>
                <a:close/>
                <a:moveTo>
                  <a:pt x="308378" y="2175937"/>
                </a:moveTo>
                <a:lnTo>
                  <a:pt x="308378" y="2179600"/>
                </a:lnTo>
                <a:lnTo>
                  <a:pt x="307429" y="2179076"/>
                </a:lnTo>
                <a:close/>
                <a:moveTo>
                  <a:pt x="308378" y="2161283"/>
                </a:moveTo>
                <a:cubicBezTo>
                  <a:pt x="308378" y="2163725"/>
                  <a:pt x="309486" y="2164946"/>
                  <a:pt x="311701" y="2164946"/>
                </a:cubicBezTo>
                <a:cubicBezTo>
                  <a:pt x="313915" y="2164946"/>
                  <a:pt x="315023" y="2166167"/>
                  <a:pt x="315023" y="2168609"/>
                </a:cubicBezTo>
                <a:lnTo>
                  <a:pt x="308378" y="2172272"/>
                </a:lnTo>
                <a:close/>
                <a:moveTo>
                  <a:pt x="341604" y="2084356"/>
                </a:moveTo>
                <a:cubicBezTo>
                  <a:pt x="346033" y="2086798"/>
                  <a:pt x="346033" y="2089240"/>
                  <a:pt x="341604" y="2091682"/>
                </a:cubicBezTo>
                <a:lnTo>
                  <a:pt x="336066" y="2085577"/>
                </a:lnTo>
                <a:close/>
                <a:moveTo>
                  <a:pt x="334959" y="2084356"/>
                </a:moveTo>
                <a:lnTo>
                  <a:pt x="336066" y="2085577"/>
                </a:lnTo>
                <a:lnTo>
                  <a:pt x="333935" y="2086046"/>
                </a:lnTo>
                <a:close/>
                <a:moveTo>
                  <a:pt x="361538" y="2018417"/>
                </a:moveTo>
                <a:lnTo>
                  <a:pt x="368182" y="2018417"/>
                </a:lnTo>
                <a:lnTo>
                  <a:pt x="360208" y="2020615"/>
                </a:lnTo>
                <a:close/>
                <a:moveTo>
                  <a:pt x="354893" y="2014754"/>
                </a:moveTo>
                <a:cubicBezTo>
                  <a:pt x="359323" y="2017196"/>
                  <a:pt x="361538" y="2018417"/>
                  <a:pt x="361538" y="2018417"/>
                </a:cubicBezTo>
                <a:lnTo>
                  <a:pt x="354893" y="2018417"/>
                </a:lnTo>
                <a:close/>
                <a:moveTo>
                  <a:pt x="1929197" y="2011895"/>
                </a:moveTo>
                <a:cubicBezTo>
                  <a:pt x="1929197" y="2014337"/>
                  <a:pt x="1931412" y="2016779"/>
                  <a:pt x="1935842" y="2019221"/>
                </a:cubicBezTo>
                <a:lnTo>
                  <a:pt x="1935842" y="2015558"/>
                </a:lnTo>
                <a:lnTo>
                  <a:pt x="1935842" y="2011895"/>
                </a:lnTo>
                <a:close/>
                <a:moveTo>
                  <a:pt x="1915908" y="1997242"/>
                </a:moveTo>
                <a:cubicBezTo>
                  <a:pt x="1915908" y="1999684"/>
                  <a:pt x="1918123" y="2000905"/>
                  <a:pt x="1922553" y="2000905"/>
                </a:cubicBezTo>
                <a:cubicBezTo>
                  <a:pt x="1926982" y="2000905"/>
                  <a:pt x="1926982" y="2002126"/>
                  <a:pt x="1922553" y="2004568"/>
                </a:cubicBezTo>
                <a:cubicBezTo>
                  <a:pt x="1918123" y="2002126"/>
                  <a:pt x="1915908" y="2002126"/>
                  <a:pt x="1915908" y="2004568"/>
                </a:cubicBezTo>
                <a:close/>
                <a:moveTo>
                  <a:pt x="1982357" y="1832396"/>
                </a:moveTo>
                <a:cubicBezTo>
                  <a:pt x="1977925" y="1842165"/>
                  <a:pt x="1975710" y="1851323"/>
                  <a:pt x="1975710" y="1859871"/>
                </a:cubicBezTo>
                <a:cubicBezTo>
                  <a:pt x="1975710" y="1868418"/>
                  <a:pt x="1973495" y="1877576"/>
                  <a:pt x="1969066" y="1887344"/>
                </a:cubicBezTo>
                <a:lnTo>
                  <a:pt x="1969066" y="1880018"/>
                </a:lnTo>
                <a:cubicBezTo>
                  <a:pt x="1964636" y="1880018"/>
                  <a:pt x="1962421" y="1881239"/>
                  <a:pt x="1962421" y="1883681"/>
                </a:cubicBezTo>
                <a:lnTo>
                  <a:pt x="1962421" y="1880018"/>
                </a:lnTo>
                <a:lnTo>
                  <a:pt x="1969066" y="1876355"/>
                </a:lnTo>
                <a:cubicBezTo>
                  <a:pt x="1964636" y="1876355"/>
                  <a:pt x="1962421" y="1875134"/>
                  <a:pt x="1962421" y="1872692"/>
                </a:cubicBezTo>
                <a:lnTo>
                  <a:pt x="1962421" y="1865365"/>
                </a:lnTo>
                <a:cubicBezTo>
                  <a:pt x="1966851" y="1862923"/>
                  <a:pt x="1969066" y="1861702"/>
                  <a:pt x="1969066" y="1861702"/>
                </a:cubicBezTo>
                <a:cubicBezTo>
                  <a:pt x="1973495" y="1856818"/>
                  <a:pt x="1975710" y="1851934"/>
                  <a:pt x="1975710" y="1847050"/>
                </a:cubicBezTo>
                <a:cubicBezTo>
                  <a:pt x="1975710" y="1842165"/>
                  <a:pt x="1977925" y="1837280"/>
                  <a:pt x="1982357" y="1832396"/>
                </a:cubicBezTo>
                <a:close/>
                <a:moveTo>
                  <a:pt x="1930859" y="1765542"/>
                </a:moveTo>
                <a:cubicBezTo>
                  <a:pt x="1931966" y="1766153"/>
                  <a:pt x="1933627" y="1766458"/>
                  <a:pt x="1935842" y="1766458"/>
                </a:cubicBezTo>
                <a:lnTo>
                  <a:pt x="1929671" y="1766458"/>
                </a:lnTo>
                <a:lnTo>
                  <a:pt x="1929800" y="1766126"/>
                </a:lnTo>
                <a:close/>
                <a:moveTo>
                  <a:pt x="1989002" y="1711510"/>
                </a:moveTo>
                <a:lnTo>
                  <a:pt x="1989002" y="1715173"/>
                </a:lnTo>
                <a:lnTo>
                  <a:pt x="1995646" y="1711510"/>
                </a:lnTo>
                <a:close/>
                <a:moveTo>
                  <a:pt x="501078" y="1637441"/>
                </a:moveTo>
                <a:lnTo>
                  <a:pt x="501078" y="1641104"/>
                </a:lnTo>
                <a:lnTo>
                  <a:pt x="499750" y="1640371"/>
                </a:lnTo>
                <a:close/>
                <a:moveTo>
                  <a:pt x="494434" y="1626450"/>
                </a:moveTo>
                <a:cubicBezTo>
                  <a:pt x="498863" y="1626450"/>
                  <a:pt x="503293" y="1627671"/>
                  <a:pt x="507725" y="1630113"/>
                </a:cubicBezTo>
                <a:lnTo>
                  <a:pt x="499750" y="1632312"/>
                </a:lnTo>
                <a:lnTo>
                  <a:pt x="496095" y="1628282"/>
                </a:lnTo>
                <a:cubicBezTo>
                  <a:pt x="494987" y="1627061"/>
                  <a:pt x="494434" y="1626450"/>
                  <a:pt x="494434" y="1626450"/>
                </a:cubicBezTo>
                <a:close/>
                <a:moveTo>
                  <a:pt x="1929197" y="1572717"/>
                </a:moveTo>
                <a:cubicBezTo>
                  <a:pt x="1929197" y="1575159"/>
                  <a:pt x="1931412" y="1577601"/>
                  <a:pt x="1935842" y="1580043"/>
                </a:cubicBezTo>
                <a:lnTo>
                  <a:pt x="1935842" y="1576380"/>
                </a:lnTo>
                <a:lnTo>
                  <a:pt x="1935842" y="1572717"/>
                </a:lnTo>
                <a:close/>
                <a:moveTo>
                  <a:pt x="1915908" y="1558064"/>
                </a:moveTo>
                <a:cubicBezTo>
                  <a:pt x="1915908" y="1560506"/>
                  <a:pt x="1918123" y="1561727"/>
                  <a:pt x="1922553" y="1561727"/>
                </a:cubicBezTo>
                <a:cubicBezTo>
                  <a:pt x="1926982" y="1561727"/>
                  <a:pt x="1926982" y="1562948"/>
                  <a:pt x="1922553" y="1565390"/>
                </a:cubicBezTo>
                <a:cubicBezTo>
                  <a:pt x="1918123" y="1562948"/>
                  <a:pt x="1915908" y="1562948"/>
                  <a:pt x="1915908" y="1565390"/>
                </a:cubicBezTo>
                <a:close/>
                <a:moveTo>
                  <a:pt x="521014" y="1516554"/>
                </a:moveTo>
                <a:lnTo>
                  <a:pt x="527659" y="1516554"/>
                </a:lnTo>
                <a:lnTo>
                  <a:pt x="521014" y="1520217"/>
                </a:lnTo>
                <a:close/>
                <a:moveTo>
                  <a:pt x="1982357" y="1393218"/>
                </a:moveTo>
                <a:cubicBezTo>
                  <a:pt x="1977925" y="1402987"/>
                  <a:pt x="1975710" y="1412145"/>
                  <a:pt x="1975710" y="1420693"/>
                </a:cubicBezTo>
                <a:cubicBezTo>
                  <a:pt x="1975710" y="1429240"/>
                  <a:pt x="1973495" y="1438398"/>
                  <a:pt x="1969066" y="1448166"/>
                </a:cubicBezTo>
                <a:lnTo>
                  <a:pt x="1969066" y="1440840"/>
                </a:lnTo>
                <a:cubicBezTo>
                  <a:pt x="1964636" y="1440840"/>
                  <a:pt x="1962421" y="1442061"/>
                  <a:pt x="1962421" y="1444503"/>
                </a:cubicBezTo>
                <a:lnTo>
                  <a:pt x="1962421" y="1440840"/>
                </a:lnTo>
                <a:lnTo>
                  <a:pt x="1969066" y="1437177"/>
                </a:lnTo>
                <a:cubicBezTo>
                  <a:pt x="1964636" y="1437177"/>
                  <a:pt x="1962421" y="1435956"/>
                  <a:pt x="1962421" y="1433514"/>
                </a:cubicBezTo>
                <a:lnTo>
                  <a:pt x="1962421" y="1426187"/>
                </a:lnTo>
                <a:cubicBezTo>
                  <a:pt x="1966851" y="1423745"/>
                  <a:pt x="1969066" y="1422524"/>
                  <a:pt x="1969066" y="1422524"/>
                </a:cubicBezTo>
                <a:cubicBezTo>
                  <a:pt x="1973495" y="1417640"/>
                  <a:pt x="1975710" y="1412756"/>
                  <a:pt x="1975710" y="1407872"/>
                </a:cubicBezTo>
                <a:cubicBezTo>
                  <a:pt x="1975710" y="1402987"/>
                  <a:pt x="1977925" y="1398102"/>
                  <a:pt x="1982357" y="1393218"/>
                </a:cubicBezTo>
                <a:close/>
                <a:moveTo>
                  <a:pt x="560882" y="1362698"/>
                </a:moveTo>
                <a:cubicBezTo>
                  <a:pt x="560882" y="1362698"/>
                  <a:pt x="563097" y="1363919"/>
                  <a:pt x="567527" y="1366361"/>
                </a:cubicBezTo>
                <a:lnTo>
                  <a:pt x="567527" y="1370024"/>
                </a:lnTo>
                <a:lnTo>
                  <a:pt x="567527" y="1373687"/>
                </a:lnTo>
                <a:cubicBezTo>
                  <a:pt x="563097" y="1373687"/>
                  <a:pt x="561990" y="1373077"/>
                  <a:pt x="564205" y="1371856"/>
                </a:cubicBezTo>
                <a:cubicBezTo>
                  <a:pt x="566420" y="1370634"/>
                  <a:pt x="565312" y="1370024"/>
                  <a:pt x="560882" y="1370024"/>
                </a:cubicBezTo>
                <a:lnTo>
                  <a:pt x="560882" y="1366361"/>
                </a:lnTo>
                <a:close/>
                <a:moveTo>
                  <a:pt x="1911324" y="1361895"/>
                </a:moveTo>
                <a:lnTo>
                  <a:pt x="1909263" y="1367576"/>
                </a:lnTo>
                <a:lnTo>
                  <a:pt x="1908724" y="1369063"/>
                </a:lnTo>
                <a:lnTo>
                  <a:pt x="1902619" y="1362332"/>
                </a:lnTo>
                <a:close/>
                <a:moveTo>
                  <a:pt x="574172" y="1350975"/>
                </a:moveTo>
                <a:lnTo>
                  <a:pt x="574172" y="1351708"/>
                </a:lnTo>
                <a:lnTo>
                  <a:pt x="574172" y="1355371"/>
                </a:lnTo>
                <a:lnTo>
                  <a:pt x="567527" y="1355371"/>
                </a:lnTo>
                <a:lnTo>
                  <a:pt x="567527" y="1351708"/>
                </a:lnTo>
                <a:close/>
                <a:moveTo>
                  <a:pt x="1909263" y="1347678"/>
                </a:moveTo>
                <a:lnTo>
                  <a:pt x="1918777" y="1347678"/>
                </a:lnTo>
                <a:lnTo>
                  <a:pt x="1915908" y="1349260"/>
                </a:lnTo>
                <a:lnTo>
                  <a:pt x="1913378" y="1356233"/>
                </a:lnTo>
                <a:lnTo>
                  <a:pt x="1912586" y="1353174"/>
                </a:lnTo>
                <a:cubicBezTo>
                  <a:pt x="1914801" y="1349509"/>
                  <a:pt x="1913693" y="1350120"/>
                  <a:pt x="1909263" y="1355005"/>
                </a:cubicBezTo>
                <a:cubicBezTo>
                  <a:pt x="1909263" y="1350120"/>
                  <a:pt x="1909263" y="1347678"/>
                  <a:pt x="1909263" y="1347678"/>
                </a:cubicBezTo>
                <a:close/>
                <a:moveTo>
                  <a:pt x="567527" y="1344382"/>
                </a:moveTo>
                <a:lnTo>
                  <a:pt x="574172" y="1344382"/>
                </a:lnTo>
                <a:lnTo>
                  <a:pt x="574172" y="1348045"/>
                </a:lnTo>
                <a:lnTo>
                  <a:pt x="567527" y="1348045"/>
                </a:lnTo>
                <a:close/>
                <a:moveTo>
                  <a:pt x="1917692" y="1329362"/>
                </a:moveTo>
                <a:lnTo>
                  <a:pt x="1928862" y="1329362"/>
                </a:lnTo>
                <a:lnTo>
                  <a:pt x="1922553" y="1345596"/>
                </a:lnTo>
                <a:lnTo>
                  <a:pt x="1922553" y="1336688"/>
                </a:lnTo>
                <a:lnTo>
                  <a:pt x="1915908" y="1336688"/>
                </a:lnTo>
                <a:lnTo>
                  <a:pt x="1914397" y="1336272"/>
                </a:lnTo>
                <a:lnTo>
                  <a:pt x="1915908" y="1334606"/>
                </a:lnTo>
                <a:close/>
                <a:moveTo>
                  <a:pt x="1929197" y="1327280"/>
                </a:moveTo>
                <a:lnTo>
                  <a:pt x="1929671" y="1327280"/>
                </a:lnTo>
                <a:lnTo>
                  <a:pt x="1929197" y="1328499"/>
                </a:lnTo>
                <a:close/>
                <a:moveTo>
                  <a:pt x="1930859" y="1326364"/>
                </a:moveTo>
                <a:cubicBezTo>
                  <a:pt x="1931966" y="1326975"/>
                  <a:pt x="1933627" y="1327280"/>
                  <a:pt x="1935842" y="1327280"/>
                </a:cubicBezTo>
                <a:lnTo>
                  <a:pt x="1929671" y="1327280"/>
                </a:lnTo>
                <a:lnTo>
                  <a:pt x="1929800" y="1326948"/>
                </a:lnTo>
                <a:close/>
                <a:moveTo>
                  <a:pt x="1918938" y="1325699"/>
                </a:moveTo>
                <a:lnTo>
                  <a:pt x="1922553" y="1325699"/>
                </a:lnTo>
                <a:lnTo>
                  <a:pt x="1918103" y="1328152"/>
                </a:lnTo>
                <a:close/>
                <a:moveTo>
                  <a:pt x="1922553" y="1275329"/>
                </a:moveTo>
                <a:lnTo>
                  <a:pt x="1922553" y="1279658"/>
                </a:lnTo>
                <a:lnTo>
                  <a:pt x="1918286" y="1282010"/>
                </a:lnTo>
                <a:lnTo>
                  <a:pt x="1915908" y="1278077"/>
                </a:lnTo>
                <a:close/>
                <a:moveTo>
                  <a:pt x="1989002" y="1272331"/>
                </a:moveTo>
                <a:lnTo>
                  <a:pt x="1989002" y="1275994"/>
                </a:lnTo>
                <a:lnTo>
                  <a:pt x="1995646" y="1272331"/>
                </a:lnTo>
                <a:close/>
                <a:moveTo>
                  <a:pt x="594108" y="1263790"/>
                </a:moveTo>
                <a:cubicBezTo>
                  <a:pt x="594108" y="1276001"/>
                  <a:pt x="589676" y="1286990"/>
                  <a:pt x="580817" y="1296760"/>
                </a:cubicBezTo>
                <a:cubicBezTo>
                  <a:pt x="585247" y="1299202"/>
                  <a:pt x="587462" y="1302865"/>
                  <a:pt x="587462" y="1307749"/>
                </a:cubicBezTo>
                <a:lnTo>
                  <a:pt x="594108" y="1307749"/>
                </a:lnTo>
                <a:lnTo>
                  <a:pt x="594108" y="1311412"/>
                </a:lnTo>
                <a:cubicBezTo>
                  <a:pt x="594108" y="1310191"/>
                  <a:pt x="593554" y="1309581"/>
                  <a:pt x="592445" y="1309581"/>
                </a:cubicBezTo>
                <a:cubicBezTo>
                  <a:pt x="591338" y="1309581"/>
                  <a:pt x="589676" y="1310191"/>
                  <a:pt x="587462" y="1311412"/>
                </a:cubicBezTo>
                <a:lnTo>
                  <a:pt x="594108" y="1311412"/>
                </a:lnTo>
                <a:cubicBezTo>
                  <a:pt x="589676" y="1313854"/>
                  <a:pt x="587462" y="1315686"/>
                  <a:pt x="587462" y="1316907"/>
                </a:cubicBezTo>
                <a:cubicBezTo>
                  <a:pt x="587462" y="1318128"/>
                  <a:pt x="585247" y="1319960"/>
                  <a:pt x="580817" y="1322402"/>
                </a:cubicBezTo>
                <a:lnTo>
                  <a:pt x="587462" y="1322402"/>
                </a:lnTo>
                <a:lnTo>
                  <a:pt x="587462" y="1326065"/>
                </a:lnTo>
                <a:lnTo>
                  <a:pt x="580817" y="1326065"/>
                </a:lnTo>
                <a:lnTo>
                  <a:pt x="580817" y="1329728"/>
                </a:lnTo>
                <a:lnTo>
                  <a:pt x="580817" y="1333391"/>
                </a:lnTo>
                <a:lnTo>
                  <a:pt x="580817" y="1337054"/>
                </a:lnTo>
                <a:cubicBezTo>
                  <a:pt x="580817" y="1339497"/>
                  <a:pt x="578602" y="1341940"/>
                  <a:pt x="574172" y="1344382"/>
                </a:cubicBezTo>
                <a:cubicBezTo>
                  <a:pt x="574172" y="1341940"/>
                  <a:pt x="571957" y="1340719"/>
                  <a:pt x="567527" y="1340719"/>
                </a:cubicBezTo>
                <a:cubicBezTo>
                  <a:pt x="571957" y="1340719"/>
                  <a:pt x="571957" y="1339497"/>
                  <a:pt x="567527" y="1337054"/>
                </a:cubicBezTo>
                <a:lnTo>
                  <a:pt x="574172" y="1337054"/>
                </a:lnTo>
                <a:lnTo>
                  <a:pt x="574172" y="1333391"/>
                </a:lnTo>
                <a:lnTo>
                  <a:pt x="567527" y="1333391"/>
                </a:lnTo>
                <a:cubicBezTo>
                  <a:pt x="571957" y="1328507"/>
                  <a:pt x="574172" y="1323623"/>
                  <a:pt x="574172" y="1318739"/>
                </a:cubicBezTo>
                <a:cubicBezTo>
                  <a:pt x="583032" y="1318739"/>
                  <a:pt x="583032" y="1316297"/>
                  <a:pt x="574172" y="1311412"/>
                </a:cubicBezTo>
                <a:cubicBezTo>
                  <a:pt x="578602" y="1308970"/>
                  <a:pt x="580817" y="1307749"/>
                  <a:pt x="580817" y="1307749"/>
                </a:cubicBezTo>
                <a:lnTo>
                  <a:pt x="574172" y="1304086"/>
                </a:lnTo>
                <a:lnTo>
                  <a:pt x="580817" y="1304086"/>
                </a:lnTo>
                <a:lnTo>
                  <a:pt x="574172" y="1300423"/>
                </a:lnTo>
                <a:cubicBezTo>
                  <a:pt x="578602" y="1295539"/>
                  <a:pt x="580817" y="1289432"/>
                  <a:pt x="580817" y="1282106"/>
                </a:cubicBezTo>
                <a:cubicBezTo>
                  <a:pt x="589676" y="1272337"/>
                  <a:pt x="594108" y="1266232"/>
                  <a:pt x="594108" y="1263790"/>
                </a:cubicBezTo>
                <a:close/>
                <a:moveTo>
                  <a:pt x="1915908" y="1263424"/>
                </a:moveTo>
                <a:cubicBezTo>
                  <a:pt x="1915908" y="1265866"/>
                  <a:pt x="1918123" y="1267087"/>
                  <a:pt x="1922553" y="1267087"/>
                </a:cubicBezTo>
                <a:cubicBezTo>
                  <a:pt x="1926982" y="1267087"/>
                  <a:pt x="1926982" y="1268308"/>
                  <a:pt x="1922553" y="1270750"/>
                </a:cubicBezTo>
                <a:cubicBezTo>
                  <a:pt x="1918123" y="1268308"/>
                  <a:pt x="1915908" y="1268308"/>
                  <a:pt x="1915908" y="1270750"/>
                </a:cubicBezTo>
                <a:close/>
                <a:moveTo>
                  <a:pt x="595583" y="1253614"/>
                </a:moveTo>
                <a:lnTo>
                  <a:pt x="600753" y="1256464"/>
                </a:lnTo>
                <a:cubicBezTo>
                  <a:pt x="596323" y="1258906"/>
                  <a:pt x="594108" y="1261348"/>
                  <a:pt x="594108" y="1263790"/>
                </a:cubicBezTo>
                <a:lnTo>
                  <a:pt x="587462" y="1260127"/>
                </a:lnTo>
                <a:lnTo>
                  <a:pt x="587462" y="1256464"/>
                </a:lnTo>
                <a:close/>
                <a:moveTo>
                  <a:pt x="600753" y="1230821"/>
                </a:moveTo>
                <a:cubicBezTo>
                  <a:pt x="605183" y="1233263"/>
                  <a:pt x="607398" y="1236926"/>
                  <a:pt x="607398" y="1241810"/>
                </a:cubicBezTo>
                <a:lnTo>
                  <a:pt x="600753" y="1241810"/>
                </a:lnTo>
                <a:cubicBezTo>
                  <a:pt x="605183" y="1241810"/>
                  <a:pt x="607398" y="1243032"/>
                  <a:pt x="607398" y="1245473"/>
                </a:cubicBezTo>
                <a:lnTo>
                  <a:pt x="600753" y="1245473"/>
                </a:lnTo>
                <a:lnTo>
                  <a:pt x="600753" y="1252801"/>
                </a:lnTo>
                <a:lnTo>
                  <a:pt x="596766" y="1252801"/>
                </a:lnTo>
                <a:lnTo>
                  <a:pt x="597430" y="1250969"/>
                </a:lnTo>
                <a:cubicBezTo>
                  <a:pt x="595216" y="1249748"/>
                  <a:pt x="591891" y="1250359"/>
                  <a:pt x="587462" y="1252801"/>
                </a:cubicBezTo>
                <a:lnTo>
                  <a:pt x="587462" y="1249137"/>
                </a:lnTo>
                <a:cubicBezTo>
                  <a:pt x="591891" y="1246694"/>
                  <a:pt x="594108" y="1241810"/>
                  <a:pt x="594108" y="1234484"/>
                </a:cubicBezTo>
                <a:cubicBezTo>
                  <a:pt x="594108" y="1232042"/>
                  <a:pt x="596323" y="1230821"/>
                  <a:pt x="600753" y="1230821"/>
                </a:cubicBezTo>
                <a:close/>
                <a:moveTo>
                  <a:pt x="607398" y="1212505"/>
                </a:moveTo>
                <a:lnTo>
                  <a:pt x="607398" y="1216168"/>
                </a:lnTo>
                <a:cubicBezTo>
                  <a:pt x="602968" y="1218610"/>
                  <a:pt x="600753" y="1219831"/>
                  <a:pt x="600753" y="1219831"/>
                </a:cubicBezTo>
                <a:lnTo>
                  <a:pt x="600753" y="1223494"/>
                </a:lnTo>
                <a:lnTo>
                  <a:pt x="600753" y="1227158"/>
                </a:lnTo>
                <a:lnTo>
                  <a:pt x="600753" y="1230821"/>
                </a:lnTo>
                <a:cubicBezTo>
                  <a:pt x="600753" y="1228379"/>
                  <a:pt x="598538" y="1225936"/>
                  <a:pt x="594108" y="1223494"/>
                </a:cubicBezTo>
                <a:cubicBezTo>
                  <a:pt x="594108" y="1221052"/>
                  <a:pt x="595216" y="1219831"/>
                  <a:pt x="597430" y="1219831"/>
                </a:cubicBezTo>
                <a:cubicBezTo>
                  <a:pt x="599645" y="1219831"/>
                  <a:pt x="600753" y="1218610"/>
                  <a:pt x="600753" y="1216168"/>
                </a:cubicBezTo>
                <a:close/>
                <a:moveTo>
                  <a:pt x="620687" y="1183199"/>
                </a:moveTo>
                <a:lnTo>
                  <a:pt x="620687" y="1186862"/>
                </a:lnTo>
                <a:lnTo>
                  <a:pt x="614042" y="1186862"/>
                </a:lnTo>
                <a:cubicBezTo>
                  <a:pt x="614042" y="1184420"/>
                  <a:pt x="616257" y="1183199"/>
                  <a:pt x="620687" y="1183199"/>
                </a:cubicBezTo>
                <a:close/>
                <a:moveTo>
                  <a:pt x="626594" y="1138019"/>
                </a:moveTo>
                <a:lnTo>
                  <a:pt x="627102" y="1138861"/>
                </a:lnTo>
                <a:lnTo>
                  <a:pt x="625670" y="1138782"/>
                </a:lnTo>
                <a:close/>
                <a:moveTo>
                  <a:pt x="627332" y="1120924"/>
                </a:moveTo>
                <a:lnTo>
                  <a:pt x="627332" y="1131913"/>
                </a:lnTo>
                <a:cubicBezTo>
                  <a:pt x="622902" y="1131913"/>
                  <a:pt x="620687" y="1130692"/>
                  <a:pt x="620687" y="1128250"/>
                </a:cubicBezTo>
                <a:cubicBezTo>
                  <a:pt x="625117" y="1128250"/>
                  <a:pt x="627332" y="1125808"/>
                  <a:pt x="627332" y="1120924"/>
                </a:cubicBezTo>
                <a:close/>
                <a:moveTo>
                  <a:pt x="550085" y="1114971"/>
                </a:moveTo>
                <a:cubicBezTo>
                  <a:pt x="551746" y="1114666"/>
                  <a:pt x="552023" y="1114819"/>
                  <a:pt x="550915" y="1115429"/>
                </a:cubicBezTo>
                <a:cubicBezTo>
                  <a:pt x="548700" y="1116650"/>
                  <a:pt x="552023" y="1117261"/>
                  <a:pt x="560882" y="1117261"/>
                </a:cubicBezTo>
                <a:cubicBezTo>
                  <a:pt x="560882" y="1119703"/>
                  <a:pt x="558668" y="1120924"/>
                  <a:pt x="554238" y="1120924"/>
                </a:cubicBezTo>
                <a:lnTo>
                  <a:pt x="546263" y="1118726"/>
                </a:lnTo>
                <a:lnTo>
                  <a:pt x="545932" y="1118177"/>
                </a:lnTo>
                <a:cubicBezTo>
                  <a:pt x="544824" y="1117566"/>
                  <a:pt x="543163" y="1117261"/>
                  <a:pt x="540948" y="1117261"/>
                </a:cubicBezTo>
                <a:cubicBezTo>
                  <a:pt x="545378" y="1116040"/>
                  <a:pt x="548424" y="1115277"/>
                  <a:pt x="550085" y="1114971"/>
                </a:cubicBezTo>
                <a:close/>
                <a:moveTo>
                  <a:pt x="633976" y="1109934"/>
                </a:moveTo>
                <a:cubicBezTo>
                  <a:pt x="642836" y="1109934"/>
                  <a:pt x="647266" y="1112377"/>
                  <a:pt x="647266" y="1117261"/>
                </a:cubicBezTo>
                <a:cubicBezTo>
                  <a:pt x="638406" y="1114819"/>
                  <a:pt x="635084" y="1114819"/>
                  <a:pt x="637299" y="1117261"/>
                </a:cubicBezTo>
                <a:cubicBezTo>
                  <a:pt x="639514" y="1119703"/>
                  <a:pt x="636191" y="1120924"/>
                  <a:pt x="627332" y="1120924"/>
                </a:cubicBezTo>
                <a:lnTo>
                  <a:pt x="627332" y="1113597"/>
                </a:lnTo>
                <a:lnTo>
                  <a:pt x="633976" y="1113597"/>
                </a:lnTo>
                <a:close/>
                <a:moveTo>
                  <a:pt x="1982357" y="1098578"/>
                </a:moveTo>
                <a:cubicBezTo>
                  <a:pt x="1977925" y="1108347"/>
                  <a:pt x="1975710" y="1117505"/>
                  <a:pt x="1975710" y="1126053"/>
                </a:cubicBezTo>
                <a:cubicBezTo>
                  <a:pt x="1975710" y="1134600"/>
                  <a:pt x="1973495" y="1143758"/>
                  <a:pt x="1969066" y="1153526"/>
                </a:cubicBezTo>
                <a:lnTo>
                  <a:pt x="1969066" y="1146200"/>
                </a:lnTo>
                <a:cubicBezTo>
                  <a:pt x="1964636" y="1146200"/>
                  <a:pt x="1962421" y="1147421"/>
                  <a:pt x="1962421" y="1149863"/>
                </a:cubicBezTo>
                <a:lnTo>
                  <a:pt x="1962421" y="1146200"/>
                </a:lnTo>
                <a:lnTo>
                  <a:pt x="1969066" y="1142537"/>
                </a:lnTo>
                <a:cubicBezTo>
                  <a:pt x="1964636" y="1142537"/>
                  <a:pt x="1962421" y="1141316"/>
                  <a:pt x="1962421" y="1138874"/>
                </a:cubicBezTo>
                <a:lnTo>
                  <a:pt x="1962421" y="1131547"/>
                </a:lnTo>
                <a:cubicBezTo>
                  <a:pt x="1966851" y="1129105"/>
                  <a:pt x="1969066" y="1127884"/>
                  <a:pt x="1969066" y="1127884"/>
                </a:cubicBezTo>
                <a:cubicBezTo>
                  <a:pt x="1973495" y="1123000"/>
                  <a:pt x="1975710" y="1118116"/>
                  <a:pt x="1975710" y="1113231"/>
                </a:cubicBezTo>
                <a:cubicBezTo>
                  <a:pt x="1975710" y="1108347"/>
                  <a:pt x="1977925" y="1103462"/>
                  <a:pt x="1982357" y="1098578"/>
                </a:cubicBezTo>
                <a:close/>
                <a:moveTo>
                  <a:pt x="634998" y="1096972"/>
                </a:moveTo>
                <a:lnTo>
                  <a:pt x="635638" y="1098029"/>
                </a:lnTo>
                <a:cubicBezTo>
                  <a:pt x="636745" y="1098640"/>
                  <a:pt x="638406" y="1098945"/>
                  <a:pt x="640621" y="1098945"/>
                </a:cubicBezTo>
                <a:cubicBezTo>
                  <a:pt x="645051" y="1098945"/>
                  <a:pt x="645051" y="1100165"/>
                  <a:pt x="640621" y="1102608"/>
                </a:cubicBezTo>
                <a:lnTo>
                  <a:pt x="647266" y="1102608"/>
                </a:lnTo>
                <a:cubicBezTo>
                  <a:pt x="642836" y="1102608"/>
                  <a:pt x="642836" y="1103829"/>
                  <a:pt x="647266" y="1106271"/>
                </a:cubicBezTo>
                <a:lnTo>
                  <a:pt x="640621" y="1106271"/>
                </a:lnTo>
                <a:cubicBezTo>
                  <a:pt x="645051" y="1108713"/>
                  <a:pt x="647266" y="1111155"/>
                  <a:pt x="647266" y="1113597"/>
                </a:cubicBezTo>
                <a:cubicBezTo>
                  <a:pt x="638406" y="1108713"/>
                  <a:pt x="633976" y="1106271"/>
                  <a:pt x="633976" y="1106271"/>
                </a:cubicBezTo>
                <a:lnTo>
                  <a:pt x="633976" y="1102608"/>
                </a:lnTo>
                <a:close/>
                <a:moveTo>
                  <a:pt x="565715" y="1083958"/>
                </a:moveTo>
                <a:lnTo>
                  <a:pt x="567527" y="1084291"/>
                </a:lnTo>
                <a:lnTo>
                  <a:pt x="574172" y="1087954"/>
                </a:lnTo>
                <a:close/>
                <a:moveTo>
                  <a:pt x="640621" y="1080628"/>
                </a:moveTo>
                <a:cubicBezTo>
                  <a:pt x="645051" y="1085512"/>
                  <a:pt x="647266" y="1087954"/>
                  <a:pt x="647266" y="1087954"/>
                </a:cubicBezTo>
                <a:lnTo>
                  <a:pt x="653910" y="1091618"/>
                </a:lnTo>
                <a:lnTo>
                  <a:pt x="640621" y="1091618"/>
                </a:lnTo>
                <a:cubicBezTo>
                  <a:pt x="640621" y="1091618"/>
                  <a:pt x="640621" y="1092839"/>
                  <a:pt x="640621" y="1095281"/>
                </a:cubicBezTo>
                <a:lnTo>
                  <a:pt x="635306" y="1095281"/>
                </a:lnTo>
                <a:lnTo>
                  <a:pt x="635638" y="1093449"/>
                </a:lnTo>
                <a:cubicBezTo>
                  <a:pt x="636745" y="1091007"/>
                  <a:pt x="638406" y="1089175"/>
                  <a:pt x="640621" y="1087954"/>
                </a:cubicBezTo>
                <a:close/>
                <a:moveTo>
                  <a:pt x="641435" y="1072031"/>
                </a:moveTo>
                <a:lnTo>
                  <a:pt x="643943" y="1073760"/>
                </a:lnTo>
                <a:cubicBezTo>
                  <a:pt x="643943" y="1074676"/>
                  <a:pt x="642836" y="1075744"/>
                  <a:pt x="640621" y="1076965"/>
                </a:cubicBezTo>
                <a:close/>
                <a:moveTo>
                  <a:pt x="647266" y="1058649"/>
                </a:moveTo>
                <a:lnTo>
                  <a:pt x="647266" y="1062312"/>
                </a:lnTo>
                <a:lnTo>
                  <a:pt x="647266" y="1065976"/>
                </a:lnTo>
                <a:cubicBezTo>
                  <a:pt x="647266" y="1068418"/>
                  <a:pt x="649481" y="1069639"/>
                  <a:pt x="653910" y="1069639"/>
                </a:cubicBezTo>
                <a:cubicBezTo>
                  <a:pt x="653910" y="1069639"/>
                  <a:pt x="651696" y="1069639"/>
                  <a:pt x="647266" y="1069639"/>
                </a:cubicBezTo>
                <a:lnTo>
                  <a:pt x="641779" y="1069941"/>
                </a:lnTo>
                <a:lnTo>
                  <a:pt x="642282" y="1066891"/>
                </a:lnTo>
                <a:cubicBezTo>
                  <a:pt x="643390" y="1063838"/>
                  <a:pt x="645051" y="1061091"/>
                  <a:pt x="647266" y="1058649"/>
                </a:cubicBezTo>
                <a:close/>
                <a:moveTo>
                  <a:pt x="647266" y="1047660"/>
                </a:moveTo>
                <a:lnTo>
                  <a:pt x="653910" y="1047660"/>
                </a:lnTo>
                <a:lnTo>
                  <a:pt x="655515" y="1049428"/>
                </a:lnTo>
                <a:lnTo>
                  <a:pt x="651419" y="1050865"/>
                </a:lnTo>
                <a:cubicBezTo>
                  <a:pt x="649757" y="1051781"/>
                  <a:pt x="649481" y="1052544"/>
                  <a:pt x="650588" y="1053154"/>
                </a:cubicBezTo>
                <a:cubicBezTo>
                  <a:pt x="652803" y="1054374"/>
                  <a:pt x="651696" y="1056206"/>
                  <a:pt x="647266" y="1058649"/>
                </a:cubicBezTo>
                <a:lnTo>
                  <a:pt x="647266" y="1054986"/>
                </a:lnTo>
                <a:close/>
                <a:moveTo>
                  <a:pt x="647266" y="1045827"/>
                </a:moveTo>
                <a:lnTo>
                  <a:pt x="648003" y="1046437"/>
                </a:lnTo>
                <a:lnTo>
                  <a:pt x="647266" y="1047660"/>
                </a:lnTo>
                <a:close/>
                <a:moveTo>
                  <a:pt x="650588" y="1044606"/>
                </a:moveTo>
                <a:lnTo>
                  <a:pt x="652249" y="1044911"/>
                </a:lnTo>
                <a:cubicBezTo>
                  <a:pt x="653357" y="1045522"/>
                  <a:pt x="653910" y="1046437"/>
                  <a:pt x="653910" y="1047660"/>
                </a:cubicBezTo>
                <a:cubicBezTo>
                  <a:pt x="651696" y="1047660"/>
                  <a:pt x="650034" y="1047506"/>
                  <a:pt x="648927" y="1047202"/>
                </a:cubicBezTo>
                <a:lnTo>
                  <a:pt x="648003" y="1046437"/>
                </a:lnTo>
                <a:lnTo>
                  <a:pt x="648927" y="1044911"/>
                </a:lnTo>
                <a:close/>
                <a:moveTo>
                  <a:pt x="647266" y="1043996"/>
                </a:moveTo>
                <a:lnTo>
                  <a:pt x="649481" y="1044403"/>
                </a:lnTo>
                <a:lnTo>
                  <a:pt x="648927" y="1044453"/>
                </a:lnTo>
                <a:cubicBezTo>
                  <a:pt x="647819" y="1044759"/>
                  <a:pt x="647266" y="1045217"/>
                  <a:pt x="647266" y="1045827"/>
                </a:cubicBezTo>
                <a:close/>
                <a:moveTo>
                  <a:pt x="647266" y="1036669"/>
                </a:moveTo>
                <a:cubicBezTo>
                  <a:pt x="647266" y="1039111"/>
                  <a:pt x="649481" y="1040332"/>
                  <a:pt x="653910" y="1040332"/>
                </a:cubicBezTo>
                <a:lnTo>
                  <a:pt x="660555" y="1043996"/>
                </a:lnTo>
                <a:cubicBezTo>
                  <a:pt x="656125" y="1041553"/>
                  <a:pt x="653910" y="1040943"/>
                  <a:pt x="653910" y="1042164"/>
                </a:cubicBezTo>
                <a:cubicBezTo>
                  <a:pt x="653910" y="1043385"/>
                  <a:pt x="651696" y="1042774"/>
                  <a:pt x="647266" y="1040332"/>
                </a:cubicBezTo>
                <a:close/>
                <a:moveTo>
                  <a:pt x="647266" y="1033006"/>
                </a:moveTo>
                <a:lnTo>
                  <a:pt x="653910" y="1033006"/>
                </a:lnTo>
                <a:lnTo>
                  <a:pt x="647266" y="1036669"/>
                </a:lnTo>
                <a:close/>
                <a:moveTo>
                  <a:pt x="1930859" y="1031724"/>
                </a:moveTo>
                <a:cubicBezTo>
                  <a:pt x="1931966" y="1032335"/>
                  <a:pt x="1933627" y="1032640"/>
                  <a:pt x="1935842" y="1032640"/>
                </a:cubicBezTo>
                <a:lnTo>
                  <a:pt x="1929671" y="1032640"/>
                </a:lnTo>
                <a:lnTo>
                  <a:pt x="1929800" y="1032308"/>
                </a:lnTo>
                <a:close/>
                <a:moveTo>
                  <a:pt x="653910" y="1014690"/>
                </a:moveTo>
                <a:lnTo>
                  <a:pt x="660555" y="1014690"/>
                </a:lnTo>
                <a:lnTo>
                  <a:pt x="667200" y="1014690"/>
                </a:lnTo>
                <a:cubicBezTo>
                  <a:pt x="667200" y="1017132"/>
                  <a:pt x="667200" y="1018353"/>
                  <a:pt x="667200" y="1018353"/>
                </a:cubicBezTo>
                <a:lnTo>
                  <a:pt x="660555" y="1018353"/>
                </a:lnTo>
                <a:lnTo>
                  <a:pt x="653910" y="1018353"/>
                </a:lnTo>
                <a:close/>
                <a:moveTo>
                  <a:pt x="660555" y="1003701"/>
                </a:moveTo>
                <a:cubicBezTo>
                  <a:pt x="664985" y="1003701"/>
                  <a:pt x="667200" y="1004921"/>
                  <a:pt x="667200" y="1007364"/>
                </a:cubicBezTo>
                <a:lnTo>
                  <a:pt x="660555" y="1007364"/>
                </a:lnTo>
                <a:cubicBezTo>
                  <a:pt x="656125" y="1009806"/>
                  <a:pt x="656125" y="1011027"/>
                  <a:pt x="660555" y="1011027"/>
                </a:cubicBezTo>
                <a:lnTo>
                  <a:pt x="653910" y="1011027"/>
                </a:lnTo>
                <a:cubicBezTo>
                  <a:pt x="653910" y="1008585"/>
                  <a:pt x="655018" y="1007364"/>
                  <a:pt x="657233" y="1007364"/>
                </a:cubicBezTo>
                <a:cubicBezTo>
                  <a:pt x="659448" y="1007364"/>
                  <a:pt x="660555" y="1006143"/>
                  <a:pt x="660555" y="1003701"/>
                </a:cubicBezTo>
                <a:close/>
                <a:moveTo>
                  <a:pt x="687136" y="1000038"/>
                </a:moveTo>
                <a:cubicBezTo>
                  <a:pt x="691566" y="1000038"/>
                  <a:pt x="693780" y="1000038"/>
                  <a:pt x="693780" y="1000038"/>
                </a:cubicBezTo>
                <a:lnTo>
                  <a:pt x="693780" y="1003701"/>
                </a:lnTo>
                <a:cubicBezTo>
                  <a:pt x="689351" y="1003701"/>
                  <a:pt x="687136" y="1002480"/>
                  <a:pt x="687136" y="1000038"/>
                </a:cubicBezTo>
                <a:close/>
                <a:moveTo>
                  <a:pt x="660555" y="992710"/>
                </a:moveTo>
                <a:lnTo>
                  <a:pt x="667200" y="992710"/>
                </a:lnTo>
                <a:cubicBezTo>
                  <a:pt x="667200" y="995152"/>
                  <a:pt x="664985" y="996373"/>
                  <a:pt x="660555" y="996373"/>
                </a:cubicBezTo>
                <a:cubicBezTo>
                  <a:pt x="660555" y="993931"/>
                  <a:pt x="660555" y="992710"/>
                  <a:pt x="660555" y="992710"/>
                </a:cubicBezTo>
                <a:close/>
                <a:moveTo>
                  <a:pt x="1989002" y="977691"/>
                </a:moveTo>
                <a:lnTo>
                  <a:pt x="1989002" y="981354"/>
                </a:lnTo>
                <a:lnTo>
                  <a:pt x="1995646" y="977691"/>
                </a:lnTo>
                <a:close/>
                <a:moveTo>
                  <a:pt x="693780" y="970731"/>
                </a:moveTo>
                <a:lnTo>
                  <a:pt x="700425" y="970731"/>
                </a:lnTo>
                <a:lnTo>
                  <a:pt x="700425" y="974394"/>
                </a:lnTo>
                <a:cubicBezTo>
                  <a:pt x="695995" y="971952"/>
                  <a:pt x="693780" y="970731"/>
                  <a:pt x="693780" y="970731"/>
                </a:cubicBezTo>
                <a:close/>
                <a:moveTo>
                  <a:pt x="580817" y="970731"/>
                </a:moveTo>
                <a:lnTo>
                  <a:pt x="594108" y="974394"/>
                </a:lnTo>
                <a:lnTo>
                  <a:pt x="587462" y="970731"/>
                </a:lnTo>
                <a:lnTo>
                  <a:pt x="600753" y="970731"/>
                </a:lnTo>
                <a:cubicBezTo>
                  <a:pt x="591891" y="970731"/>
                  <a:pt x="590784" y="971342"/>
                  <a:pt x="597430" y="972563"/>
                </a:cubicBezTo>
                <a:cubicBezTo>
                  <a:pt x="600753" y="973173"/>
                  <a:pt x="602137" y="973936"/>
                  <a:pt x="601583" y="974852"/>
                </a:cubicBezTo>
                <a:lnTo>
                  <a:pt x="600753" y="975209"/>
                </a:lnTo>
                <a:lnTo>
                  <a:pt x="594108" y="978057"/>
                </a:lnTo>
                <a:lnTo>
                  <a:pt x="580817" y="974394"/>
                </a:lnTo>
                <a:lnTo>
                  <a:pt x="587462" y="974394"/>
                </a:lnTo>
                <a:close/>
                <a:moveTo>
                  <a:pt x="693780" y="967068"/>
                </a:moveTo>
                <a:lnTo>
                  <a:pt x="700425" y="967068"/>
                </a:lnTo>
                <a:lnTo>
                  <a:pt x="700425" y="970731"/>
                </a:lnTo>
                <a:close/>
                <a:moveTo>
                  <a:pt x="667200" y="963405"/>
                </a:moveTo>
                <a:cubicBezTo>
                  <a:pt x="667200" y="965847"/>
                  <a:pt x="668307" y="967068"/>
                  <a:pt x="670522" y="967068"/>
                </a:cubicBezTo>
                <a:cubicBezTo>
                  <a:pt x="672737" y="967068"/>
                  <a:pt x="673845" y="968289"/>
                  <a:pt x="673845" y="970731"/>
                </a:cubicBezTo>
                <a:cubicBezTo>
                  <a:pt x="669415" y="973173"/>
                  <a:pt x="667200" y="974394"/>
                  <a:pt x="667200" y="974394"/>
                </a:cubicBezTo>
                <a:lnTo>
                  <a:pt x="667200" y="978057"/>
                </a:lnTo>
                <a:cubicBezTo>
                  <a:pt x="667200" y="980500"/>
                  <a:pt x="668307" y="981721"/>
                  <a:pt x="670522" y="981721"/>
                </a:cubicBezTo>
                <a:cubicBezTo>
                  <a:pt x="672737" y="981721"/>
                  <a:pt x="673845" y="982942"/>
                  <a:pt x="673845" y="985384"/>
                </a:cubicBezTo>
                <a:cubicBezTo>
                  <a:pt x="669415" y="985384"/>
                  <a:pt x="667200" y="985384"/>
                  <a:pt x="667200" y="985384"/>
                </a:cubicBezTo>
                <a:lnTo>
                  <a:pt x="660555" y="985384"/>
                </a:lnTo>
                <a:cubicBezTo>
                  <a:pt x="660555" y="982942"/>
                  <a:pt x="661663" y="980500"/>
                  <a:pt x="663877" y="978057"/>
                </a:cubicBezTo>
                <a:cubicBezTo>
                  <a:pt x="666092" y="975616"/>
                  <a:pt x="667200" y="973173"/>
                  <a:pt x="667200" y="970731"/>
                </a:cubicBezTo>
                <a:close/>
                <a:moveTo>
                  <a:pt x="600361" y="962758"/>
                </a:moveTo>
                <a:lnTo>
                  <a:pt x="600753" y="963405"/>
                </a:lnTo>
                <a:lnTo>
                  <a:pt x="598538" y="963161"/>
                </a:lnTo>
                <a:close/>
                <a:moveTo>
                  <a:pt x="599802" y="961834"/>
                </a:moveTo>
                <a:lnTo>
                  <a:pt x="601583" y="962489"/>
                </a:lnTo>
                <a:lnTo>
                  <a:pt x="600361" y="962758"/>
                </a:lnTo>
                <a:close/>
                <a:moveTo>
                  <a:pt x="598093" y="960474"/>
                </a:moveTo>
                <a:lnTo>
                  <a:pt x="599092" y="960658"/>
                </a:lnTo>
                <a:lnTo>
                  <a:pt x="599802" y="961834"/>
                </a:lnTo>
                <a:lnTo>
                  <a:pt x="597731" y="961073"/>
                </a:lnTo>
                <a:close/>
                <a:moveTo>
                  <a:pt x="627332" y="956078"/>
                </a:moveTo>
                <a:cubicBezTo>
                  <a:pt x="627332" y="956078"/>
                  <a:pt x="631761" y="956078"/>
                  <a:pt x="640621" y="956078"/>
                </a:cubicBezTo>
                <a:cubicBezTo>
                  <a:pt x="640621" y="958521"/>
                  <a:pt x="638406" y="960963"/>
                  <a:pt x="633976" y="963405"/>
                </a:cubicBezTo>
                <a:cubicBezTo>
                  <a:pt x="629547" y="958521"/>
                  <a:pt x="627332" y="956078"/>
                  <a:pt x="627332" y="956078"/>
                </a:cubicBezTo>
                <a:close/>
                <a:moveTo>
                  <a:pt x="580817" y="945089"/>
                </a:moveTo>
                <a:lnTo>
                  <a:pt x="600753" y="945089"/>
                </a:lnTo>
                <a:cubicBezTo>
                  <a:pt x="596323" y="947531"/>
                  <a:pt x="594108" y="948751"/>
                  <a:pt x="594108" y="948751"/>
                </a:cubicBezTo>
                <a:cubicBezTo>
                  <a:pt x="594108" y="946309"/>
                  <a:pt x="591891" y="945699"/>
                  <a:pt x="587462" y="946920"/>
                </a:cubicBezTo>
                <a:cubicBezTo>
                  <a:pt x="583032" y="948141"/>
                  <a:pt x="580817" y="947531"/>
                  <a:pt x="580817" y="945089"/>
                </a:cubicBezTo>
                <a:close/>
                <a:moveTo>
                  <a:pt x="1789655" y="922743"/>
                </a:moveTo>
                <a:cubicBezTo>
                  <a:pt x="1802946" y="922743"/>
                  <a:pt x="1809591" y="925185"/>
                  <a:pt x="1809591" y="930069"/>
                </a:cubicBezTo>
                <a:lnTo>
                  <a:pt x="1802946" y="930069"/>
                </a:lnTo>
                <a:cubicBezTo>
                  <a:pt x="1807376" y="932511"/>
                  <a:pt x="1808483" y="934343"/>
                  <a:pt x="1806269" y="935564"/>
                </a:cubicBezTo>
                <a:cubicBezTo>
                  <a:pt x="1804054" y="936785"/>
                  <a:pt x="1805161" y="938617"/>
                  <a:pt x="1809591" y="941059"/>
                </a:cubicBezTo>
                <a:lnTo>
                  <a:pt x="1809591" y="944722"/>
                </a:lnTo>
                <a:lnTo>
                  <a:pt x="1809591" y="948385"/>
                </a:lnTo>
                <a:cubicBezTo>
                  <a:pt x="1800731" y="950827"/>
                  <a:pt x="1797409" y="951438"/>
                  <a:pt x="1799622" y="950217"/>
                </a:cubicBezTo>
                <a:cubicBezTo>
                  <a:pt x="1801837" y="948996"/>
                  <a:pt x="1798515" y="948385"/>
                  <a:pt x="1789655" y="948385"/>
                </a:cubicBezTo>
                <a:cubicBezTo>
                  <a:pt x="1785225" y="953269"/>
                  <a:pt x="1785225" y="955712"/>
                  <a:pt x="1789655" y="955712"/>
                </a:cubicBezTo>
                <a:cubicBezTo>
                  <a:pt x="1794085" y="955712"/>
                  <a:pt x="1794085" y="958155"/>
                  <a:pt x="1789655" y="963038"/>
                </a:cubicBezTo>
                <a:lnTo>
                  <a:pt x="1802946" y="963038"/>
                </a:lnTo>
                <a:cubicBezTo>
                  <a:pt x="1802946" y="965481"/>
                  <a:pt x="1800731" y="967922"/>
                  <a:pt x="1796300" y="970365"/>
                </a:cubicBezTo>
                <a:cubicBezTo>
                  <a:pt x="1783010" y="970365"/>
                  <a:pt x="1780795" y="972807"/>
                  <a:pt x="1789655" y="977691"/>
                </a:cubicBezTo>
                <a:lnTo>
                  <a:pt x="1796300" y="977691"/>
                </a:lnTo>
                <a:lnTo>
                  <a:pt x="1796300" y="981354"/>
                </a:lnTo>
                <a:cubicBezTo>
                  <a:pt x="1796300" y="983797"/>
                  <a:pt x="1796300" y="985018"/>
                  <a:pt x="1796300" y="985018"/>
                </a:cubicBezTo>
                <a:lnTo>
                  <a:pt x="1796300" y="988681"/>
                </a:lnTo>
                <a:lnTo>
                  <a:pt x="1796300" y="992344"/>
                </a:lnTo>
                <a:lnTo>
                  <a:pt x="1789655" y="992344"/>
                </a:lnTo>
                <a:cubicBezTo>
                  <a:pt x="1789655" y="994786"/>
                  <a:pt x="1791870" y="997228"/>
                  <a:pt x="1796300" y="999670"/>
                </a:cubicBezTo>
                <a:cubicBezTo>
                  <a:pt x="1796300" y="1004555"/>
                  <a:pt x="1794085" y="1008218"/>
                  <a:pt x="1789655" y="1010661"/>
                </a:cubicBezTo>
                <a:cubicBezTo>
                  <a:pt x="1785225" y="1013103"/>
                  <a:pt x="1783010" y="1016766"/>
                  <a:pt x="1783010" y="1021650"/>
                </a:cubicBezTo>
                <a:lnTo>
                  <a:pt x="1789655" y="1021650"/>
                </a:lnTo>
                <a:cubicBezTo>
                  <a:pt x="1785225" y="1021650"/>
                  <a:pt x="1783010" y="1025314"/>
                  <a:pt x="1783010" y="1032640"/>
                </a:cubicBezTo>
                <a:cubicBezTo>
                  <a:pt x="1778580" y="1037524"/>
                  <a:pt x="1776366" y="1039966"/>
                  <a:pt x="1776366" y="1039966"/>
                </a:cubicBezTo>
                <a:lnTo>
                  <a:pt x="1783010" y="1043629"/>
                </a:lnTo>
                <a:cubicBezTo>
                  <a:pt x="1783010" y="1046071"/>
                  <a:pt x="1783010" y="1047293"/>
                  <a:pt x="1783010" y="1047293"/>
                </a:cubicBezTo>
                <a:lnTo>
                  <a:pt x="1783010" y="1050956"/>
                </a:lnTo>
                <a:cubicBezTo>
                  <a:pt x="1783010" y="1055840"/>
                  <a:pt x="1781903" y="1060725"/>
                  <a:pt x="1779688" y="1065610"/>
                </a:cubicBezTo>
                <a:cubicBezTo>
                  <a:pt x="1777473" y="1070494"/>
                  <a:pt x="1776366" y="1075378"/>
                  <a:pt x="1776366" y="1080262"/>
                </a:cubicBezTo>
                <a:lnTo>
                  <a:pt x="1776366" y="1083925"/>
                </a:lnTo>
                <a:lnTo>
                  <a:pt x="1776366" y="1087588"/>
                </a:lnTo>
                <a:cubicBezTo>
                  <a:pt x="1771936" y="1090030"/>
                  <a:pt x="1769721" y="1091251"/>
                  <a:pt x="1769721" y="1091251"/>
                </a:cubicBezTo>
                <a:lnTo>
                  <a:pt x="1763076" y="1100410"/>
                </a:lnTo>
                <a:lnTo>
                  <a:pt x="1763076" y="1092833"/>
                </a:lnTo>
                <a:lnTo>
                  <a:pt x="1751435" y="1082136"/>
                </a:lnTo>
                <a:lnTo>
                  <a:pt x="1756431" y="1065610"/>
                </a:lnTo>
                <a:cubicBezTo>
                  <a:pt x="1756431" y="1065610"/>
                  <a:pt x="1756431" y="1064388"/>
                  <a:pt x="1756431" y="1061946"/>
                </a:cubicBezTo>
                <a:cubicBezTo>
                  <a:pt x="1756431" y="1064388"/>
                  <a:pt x="1758646" y="1064388"/>
                  <a:pt x="1763076" y="1061946"/>
                </a:cubicBezTo>
                <a:cubicBezTo>
                  <a:pt x="1763076" y="1054620"/>
                  <a:pt x="1763076" y="1050956"/>
                  <a:pt x="1763076" y="1050956"/>
                </a:cubicBezTo>
                <a:lnTo>
                  <a:pt x="1763076" y="1047293"/>
                </a:lnTo>
                <a:lnTo>
                  <a:pt x="1763076" y="1043629"/>
                </a:lnTo>
                <a:lnTo>
                  <a:pt x="1763076" y="1039966"/>
                </a:lnTo>
                <a:lnTo>
                  <a:pt x="1763076" y="1036303"/>
                </a:lnTo>
                <a:lnTo>
                  <a:pt x="1763076" y="1032640"/>
                </a:lnTo>
                <a:cubicBezTo>
                  <a:pt x="1763076" y="1032640"/>
                  <a:pt x="1767506" y="1027756"/>
                  <a:pt x="1776366" y="1017987"/>
                </a:cubicBezTo>
                <a:lnTo>
                  <a:pt x="1776366" y="1014324"/>
                </a:lnTo>
                <a:lnTo>
                  <a:pt x="1776366" y="1010661"/>
                </a:lnTo>
                <a:lnTo>
                  <a:pt x="1776366" y="1003334"/>
                </a:lnTo>
                <a:lnTo>
                  <a:pt x="1783010" y="1003334"/>
                </a:lnTo>
                <a:cubicBezTo>
                  <a:pt x="1783010" y="998449"/>
                  <a:pt x="1783010" y="996007"/>
                  <a:pt x="1783010" y="996007"/>
                </a:cubicBezTo>
                <a:cubicBezTo>
                  <a:pt x="1783010" y="993565"/>
                  <a:pt x="1783010" y="992344"/>
                  <a:pt x="1783010" y="992344"/>
                </a:cubicBezTo>
                <a:lnTo>
                  <a:pt x="1783010" y="985018"/>
                </a:lnTo>
                <a:cubicBezTo>
                  <a:pt x="1778580" y="987460"/>
                  <a:pt x="1776366" y="989902"/>
                  <a:pt x="1776366" y="992344"/>
                </a:cubicBezTo>
                <a:lnTo>
                  <a:pt x="1776366" y="988681"/>
                </a:lnTo>
                <a:cubicBezTo>
                  <a:pt x="1771936" y="988681"/>
                  <a:pt x="1769721" y="987460"/>
                  <a:pt x="1769721" y="985018"/>
                </a:cubicBezTo>
                <a:cubicBezTo>
                  <a:pt x="1774151" y="982576"/>
                  <a:pt x="1776366" y="977691"/>
                  <a:pt x="1776366" y="970365"/>
                </a:cubicBezTo>
                <a:cubicBezTo>
                  <a:pt x="1780795" y="963038"/>
                  <a:pt x="1783010" y="955712"/>
                  <a:pt x="1783010" y="948385"/>
                </a:cubicBezTo>
                <a:cubicBezTo>
                  <a:pt x="1783010" y="941059"/>
                  <a:pt x="1785225" y="934954"/>
                  <a:pt x="1789655" y="930069"/>
                </a:cubicBezTo>
                <a:lnTo>
                  <a:pt x="1789655" y="926406"/>
                </a:lnTo>
                <a:close/>
                <a:moveTo>
                  <a:pt x="1461020" y="917092"/>
                </a:moveTo>
                <a:lnTo>
                  <a:pt x="1461020" y="917561"/>
                </a:lnTo>
                <a:lnTo>
                  <a:pt x="1461020" y="919079"/>
                </a:lnTo>
                <a:lnTo>
                  <a:pt x="1457414" y="919079"/>
                </a:lnTo>
                <a:close/>
                <a:moveTo>
                  <a:pt x="640621" y="915783"/>
                </a:moveTo>
                <a:lnTo>
                  <a:pt x="647266" y="915783"/>
                </a:lnTo>
                <a:lnTo>
                  <a:pt x="647266" y="919446"/>
                </a:lnTo>
                <a:lnTo>
                  <a:pt x="647266" y="923109"/>
                </a:lnTo>
                <a:cubicBezTo>
                  <a:pt x="638406" y="923109"/>
                  <a:pt x="633976" y="921888"/>
                  <a:pt x="633976" y="919446"/>
                </a:cubicBezTo>
                <a:cubicBezTo>
                  <a:pt x="633976" y="919446"/>
                  <a:pt x="636191" y="919446"/>
                  <a:pt x="640621" y="919446"/>
                </a:cubicBezTo>
                <a:close/>
                <a:moveTo>
                  <a:pt x="1789655" y="915417"/>
                </a:moveTo>
                <a:cubicBezTo>
                  <a:pt x="1798515" y="915417"/>
                  <a:pt x="1805161" y="916637"/>
                  <a:pt x="1809591" y="919079"/>
                </a:cubicBezTo>
                <a:cubicBezTo>
                  <a:pt x="1809591" y="919079"/>
                  <a:pt x="1802946" y="919079"/>
                  <a:pt x="1789655" y="919079"/>
                </a:cubicBezTo>
                <a:close/>
                <a:moveTo>
                  <a:pt x="700425" y="910288"/>
                </a:moveTo>
                <a:lnTo>
                  <a:pt x="707070" y="912120"/>
                </a:lnTo>
                <a:cubicBezTo>
                  <a:pt x="702640" y="912120"/>
                  <a:pt x="700425" y="912120"/>
                  <a:pt x="700425" y="912120"/>
                </a:cubicBezTo>
                <a:close/>
                <a:moveTo>
                  <a:pt x="1796300" y="904426"/>
                </a:moveTo>
                <a:cubicBezTo>
                  <a:pt x="1805161" y="906868"/>
                  <a:pt x="1808483" y="908089"/>
                  <a:pt x="1806269" y="908089"/>
                </a:cubicBezTo>
                <a:cubicBezTo>
                  <a:pt x="1804054" y="908089"/>
                  <a:pt x="1805161" y="909311"/>
                  <a:pt x="1809591" y="911753"/>
                </a:cubicBezTo>
                <a:cubicBezTo>
                  <a:pt x="1805161" y="914196"/>
                  <a:pt x="1802946" y="915417"/>
                  <a:pt x="1802946" y="915417"/>
                </a:cubicBezTo>
                <a:lnTo>
                  <a:pt x="1789655" y="915417"/>
                </a:lnTo>
                <a:lnTo>
                  <a:pt x="1789655" y="911753"/>
                </a:lnTo>
                <a:lnTo>
                  <a:pt x="1796300" y="911753"/>
                </a:lnTo>
                <a:cubicBezTo>
                  <a:pt x="1796300" y="906868"/>
                  <a:pt x="1796300" y="904426"/>
                  <a:pt x="1796300" y="904426"/>
                </a:cubicBezTo>
                <a:close/>
                <a:moveTo>
                  <a:pt x="1639094" y="902909"/>
                </a:moveTo>
                <a:lnTo>
                  <a:pt x="1640430" y="902909"/>
                </a:lnTo>
                <a:lnTo>
                  <a:pt x="1640430" y="906572"/>
                </a:lnTo>
                <a:lnTo>
                  <a:pt x="1638207" y="907797"/>
                </a:lnTo>
                <a:close/>
                <a:moveTo>
                  <a:pt x="700425" y="897466"/>
                </a:moveTo>
                <a:lnTo>
                  <a:pt x="707070" y="897466"/>
                </a:lnTo>
                <a:lnTo>
                  <a:pt x="707070" y="901129"/>
                </a:lnTo>
                <a:lnTo>
                  <a:pt x="700425" y="901129"/>
                </a:lnTo>
                <a:close/>
                <a:moveTo>
                  <a:pt x="1796300" y="897100"/>
                </a:moveTo>
                <a:cubicBezTo>
                  <a:pt x="1805161" y="901984"/>
                  <a:pt x="1809591" y="904426"/>
                  <a:pt x="1809591" y="904426"/>
                </a:cubicBezTo>
                <a:lnTo>
                  <a:pt x="1796300" y="904426"/>
                </a:lnTo>
                <a:close/>
                <a:moveTo>
                  <a:pt x="1796300" y="889774"/>
                </a:moveTo>
                <a:cubicBezTo>
                  <a:pt x="1800731" y="892216"/>
                  <a:pt x="1807376" y="893437"/>
                  <a:pt x="1816236" y="893437"/>
                </a:cubicBezTo>
                <a:cubicBezTo>
                  <a:pt x="1811806" y="895879"/>
                  <a:pt x="1809591" y="898321"/>
                  <a:pt x="1809591" y="900763"/>
                </a:cubicBezTo>
                <a:cubicBezTo>
                  <a:pt x="1805161" y="898321"/>
                  <a:pt x="1800731" y="897100"/>
                  <a:pt x="1796300" y="897100"/>
                </a:cubicBezTo>
                <a:close/>
                <a:moveTo>
                  <a:pt x="1796300" y="871458"/>
                </a:moveTo>
                <a:cubicBezTo>
                  <a:pt x="1805161" y="873900"/>
                  <a:pt x="1808483" y="876342"/>
                  <a:pt x="1806269" y="878784"/>
                </a:cubicBezTo>
                <a:cubicBezTo>
                  <a:pt x="1804054" y="881226"/>
                  <a:pt x="1807376" y="884889"/>
                  <a:pt x="1816236" y="889774"/>
                </a:cubicBezTo>
                <a:lnTo>
                  <a:pt x="1809591" y="886110"/>
                </a:lnTo>
                <a:cubicBezTo>
                  <a:pt x="1809591" y="888553"/>
                  <a:pt x="1805161" y="889774"/>
                  <a:pt x="1796300" y="889774"/>
                </a:cubicBezTo>
                <a:lnTo>
                  <a:pt x="1796300" y="882447"/>
                </a:lnTo>
                <a:close/>
                <a:moveTo>
                  <a:pt x="1470704" y="854973"/>
                </a:moveTo>
                <a:lnTo>
                  <a:pt x="1474311" y="858949"/>
                </a:lnTo>
                <a:lnTo>
                  <a:pt x="1470704" y="858949"/>
                </a:lnTo>
                <a:lnTo>
                  <a:pt x="1470704" y="856804"/>
                </a:lnTo>
                <a:close/>
                <a:moveTo>
                  <a:pt x="1464186" y="852825"/>
                </a:moveTo>
                <a:lnTo>
                  <a:pt x="1466766" y="853141"/>
                </a:lnTo>
                <a:lnTo>
                  <a:pt x="1464059" y="853141"/>
                </a:lnTo>
                <a:close/>
                <a:moveTo>
                  <a:pt x="640621" y="846791"/>
                </a:moveTo>
                <a:lnTo>
                  <a:pt x="643943" y="847097"/>
                </a:lnTo>
                <a:cubicBezTo>
                  <a:pt x="646158" y="847707"/>
                  <a:pt x="647266" y="848623"/>
                  <a:pt x="647266" y="849844"/>
                </a:cubicBezTo>
                <a:lnTo>
                  <a:pt x="640621" y="849844"/>
                </a:lnTo>
                <a:close/>
                <a:moveTo>
                  <a:pt x="1466711" y="846563"/>
                </a:moveTo>
                <a:lnTo>
                  <a:pt x="1474311" y="847959"/>
                </a:lnTo>
                <a:cubicBezTo>
                  <a:pt x="1474311" y="847959"/>
                  <a:pt x="1472650" y="847959"/>
                  <a:pt x="1469327" y="847959"/>
                </a:cubicBezTo>
                <a:lnTo>
                  <a:pt x="1466148" y="847959"/>
                </a:lnTo>
                <a:close/>
                <a:moveTo>
                  <a:pt x="1470704" y="836656"/>
                </a:moveTo>
                <a:lnTo>
                  <a:pt x="1470989" y="836969"/>
                </a:lnTo>
                <a:cubicBezTo>
                  <a:pt x="1468774" y="836969"/>
                  <a:pt x="1469881" y="838190"/>
                  <a:pt x="1474311" y="840633"/>
                </a:cubicBezTo>
                <a:cubicBezTo>
                  <a:pt x="1469881" y="843076"/>
                  <a:pt x="1467666" y="844297"/>
                  <a:pt x="1467666" y="844297"/>
                </a:cubicBezTo>
                <a:lnTo>
                  <a:pt x="1467624" y="844297"/>
                </a:lnTo>
                <a:lnTo>
                  <a:pt x="1470704" y="836657"/>
                </a:lnTo>
                <a:close/>
                <a:moveTo>
                  <a:pt x="1472194" y="832139"/>
                </a:moveTo>
                <a:lnTo>
                  <a:pt x="1474311" y="833306"/>
                </a:lnTo>
                <a:lnTo>
                  <a:pt x="1471809" y="833306"/>
                </a:lnTo>
                <a:close/>
                <a:moveTo>
                  <a:pt x="1577290" y="831311"/>
                </a:moveTo>
                <a:lnTo>
                  <a:pt x="1583665" y="834825"/>
                </a:lnTo>
                <a:lnTo>
                  <a:pt x="1583665" y="838488"/>
                </a:lnTo>
                <a:cubicBezTo>
                  <a:pt x="1583665" y="840930"/>
                  <a:pt x="1581451" y="842151"/>
                  <a:pt x="1577021" y="842151"/>
                </a:cubicBezTo>
                <a:lnTo>
                  <a:pt x="1577021" y="834825"/>
                </a:lnTo>
                <a:lnTo>
                  <a:pt x="1576986" y="834825"/>
                </a:lnTo>
                <a:lnTo>
                  <a:pt x="1577306" y="831475"/>
                </a:lnTo>
                <a:close/>
                <a:moveTo>
                  <a:pt x="1816236" y="827499"/>
                </a:moveTo>
                <a:lnTo>
                  <a:pt x="1822880" y="831162"/>
                </a:lnTo>
                <a:lnTo>
                  <a:pt x="1819558" y="831162"/>
                </a:lnTo>
                <a:close/>
                <a:moveTo>
                  <a:pt x="1475748" y="821360"/>
                </a:moveTo>
                <a:lnTo>
                  <a:pt x="1480956" y="822317"/>
                </a:lnTo>
                <a:cubicBezTo>
                  <a:pt x="1476526" y="824759"/>
                  <a:pt x="1474311" y="827201"/>
                  <a:pt x="1474311" y="829643"/>
                </a:cubicBezTo>
                <a:lnTo>
                  <a:pt x="1473124" y="829316"/>
                </a:lnTo>
                <a:close/>
                <a:moveTo>
                  <a:pt x="1477562" y="816273"/>
                </a:moveTo>
                <a:lnTo>
                  <a:pt x="1480956" y="818654"/>
                </a:lnTo>
                <a:lnTo>
                  <a:pt x="1477305" y="816641"/>
                </a:lnTo>
                <a:lnTo>
                  <a:pt x="1477348" y="816508"/>
                </a:lnTo>
                <a:close/>
                <a:moveTo>
                  <a:pt x="1650114" y="801856"/>
                </a:moveTo>
                <a:cubicBezTo>
                  <a:pt x="1645684" y="814066"/>
                  <a:pt x="1643470" y="824446"/>
                  <a:pt x="1643470" y="832994"/>
                </a:cubicBezTo>
                <a:cubicBezTo>
                  <a:pt x="1643470" y="841541"/>
                  <a:pt x="1641255" y="850699"/>
                  <a:pt x="1636825" y="860467"/>
                </a:cubicBezTo>
                <a:lnTo>
                  <a:pt x="1636825" y="856804"/>
                </a:lnTo>
                <a:cubicBezTo>
                  <a:pt x="1632395" y="854362"/>
                  <a:pt x="1630180" y="853141"/>
                  <a:pt x="1630180" y="853141"/>
                </a:cubicBezTo>
                <a:lnTo>
                  <a:pt x="1630180" y="849478"/>
                </a:lnTo>
                <a:lnTo>
                  <a:pt x="1630180" y="838488"/>
                </a:lnTo>
                <a:lnTo>
                  <a:pt x="1636825" y="834825"/>
                </a:lnTo>
                <a:lnTo>
                  <a:pt x="1630180" y="834825"/>
                </a:lnTo>
                <a:close/>
                <a:moveTo>
                  <a:pt x="1477348" y="779877"/>
                </a:moveTo>
                <a:lnTo>
                  <a:pt x="1477348" y="783540"/>
                </a:lnTo>
                <a:lnTo>
                  <a:pt x="1477348" y="787203"/>
                </a:lnTo>
                <a:lnTo>
                  <a:pt x="1475525" y="789214"/>
                </a:lnTo>
                <a:lnTo>
                  <a:pt x="1474311" y="789348"/>
                </a:lnTo>
                <a:lnTo>
                  <a:pt x="1475039" y="789749"/>
                </a:lnTo>
                <a:lnTo>
                  <a:pt x="1470704" y="794529"/>
                </a:lnTo>
                <a:lnTo>
                  <a:pt x="1470704" y="790866"/>
                </a:lnTo>
                <a:lnTo>
                  <a:pt x="1470704" y="787203"/>
                </a:lnTo>
                <a:cubicBezTo>
                  <a:pt x="1470704" y="782319"/>
                  <a:pt x="1472919" y="779877"/>
                  <a:pt x="1477348" y="779877"/>
                </a:cubicBezTo>
                <a:close/>
                <a:moveTo>
                  <a:pt x="1450770" y="776214"/>
                </a:moveTo>
                <a:lnTo>
                  <a:pt x="1457414" y="776214"/>
                </a:lnTo>
                <a:lnTo>
                  <a:pt x="1457414" y="779877"/>
                </a:lnTo>
                <a:lnTo>
                  <a:pt x="1457414" y="783540"/>
                </a:lnTo>
                <a:lnTo>
                  <a:pt x="1457414" y="791705"/>
                </a:lnTo>
                <a:lnTo>
                  <a:pt x="1450770" y="782547"/>
                </a:lnTo>
                <a:lnTo>
                  <a:pt x="1450770" y="779877"/>
                </a:lnTo>
                <a:close/>
                <a:moveTo>
                  <a:pt x="1494139" y="770992"/>
                </a:moveTo>
                <a:lnTo>
                  <a:pt x="1494245" y="771032"/>
                </a:lnTo>
                <a:lnTo>
                  <a:pt x="1494107" y="771108"/>
                </a:lnTo>
                <a:close/>
                <a:moveTo>
                  <a:pt x="760228" y="765590"/>
                </a:moveTo>
                <a:cubicBezTo>
                  <a:pt x="760228" y="768032"/>
                  <a:pt x="759120" y="769864"/>
                  <a:pt x="756905" y="771085"/>
                </a:cubicBezTo>
                <a:lnTo>
                  <a:pt x="754095" y="775734"/>
                </a:lnTo>
                <a:lnTo>
                  <a:pt x="753583" y="774748"/>
                </a:lnTo>
                <a:cubicBezTo>
                  <a:pt x="749153" y="773527"/>
                  <a:pt x="751368" y="770474"/>
                  <a:pt x="760228" y="765590"/>
                </a:cubicBezTo>
                <a:close/>
                <a:moveTo>
                  <a:pt x="660555" y="765590"/>
                </a:moveTo>
                <a:cubicBezTo>
                  <a:pt x="669415" y="765590"/>
                  <a:pt x="672737" y="766201"/>
                  <a:pt x="670522" y="767422"/>
                </a:cubicBezTo>
                <a:lnTo>
                  <a:pt x="670049" y="768206"/>
                </a:lnTo>
                <a:close/>
                <a:moveTo>
                  <a:pt x="1450770" y="765223"/>
                </a:moveTo>
                <a:lnTo>
                  <a:pt x="1453722" y="767666"/>
                </a:lnTo>
                <a:lnTo>
                  <a:pt x="1453427" y="768154"/>
                </a:lnTo>
                <a:lnTo>
                  <a:pt x="1450770" y="768886"/>
                </a:lnTo>
                <a:close/>
                <a:moveTo>
                  <a:pt x="1475132" y="764007"/>
                </a:moveTo>
                <a:lnTo>
                  <a:pt x="1483993" y="767264"/>
                </a:lnTo>
                <a:lnTo>
                  <a:pt x="1483993" y="768886"/>
                </a:lnTo>
                <a:lnTo>
                  <a:pt x="1483993" y="772550"/>
                </a:lnTo>
                <a:lnTo>
                  <a:pt x="1483993" y="774695"/>
                </a:lnTo>
                <a:lnTo>
                  <a:pt x="1474311" y="774695"/>
                </a:lnTo>
                <a:lnTo>
                  <a:pt x="1477066" y="776214"/>
                </a:lnTo>
                <a:lnTo>
                  <a:pt x="1470704" y="776214"/>
                </a:lnTo>
                <a:close/>
                <a:moveTo>
                  <a:pt x="1480956" y="756379"/>
                </a:moveTo>
                <a:lnTo>
                  <a:pt x="1486884" y="759647"/>
                </a:lnTo>
                <a:lnTo>
                  <a:pt x="1486287" y="760042"/>
                </a:lnTo>
                <a:lnTo>
                  <a:pt x="1484278" y="760042"/>
                </a:lnTo>
                <a:close/>
                <a:moveTo>
                  <a:pt x="680489" y="754600"/>
                </a:moveTo>
                <a:lnTo>
                  <a:pt x="680489" y="758263"/>
                </a:lnTo>
                <a:cubicBezTo>
                  <a:pt x="676059" y="758263"/>
                  <a:pt x="673845" y="757652"/>
                  <a:pt x="673845" y="756432"/>
                </a:cubicBezTo>
                <a:cubicBezTo>
                  <a:pt x="673845" y="755210"/>
                  <a:pt x="676059" y="754600"/>
                  <a:pt x="680489" y="754600"/>
                </a:cubicBezTo>
                <a:close/>
                <a:moveTo>
                  <a:pt x="1477348" y="750571"/>
                </a:moveTo>
                <a:cubicBezTo>
                  <a:pt x="1481778" y="750571"/>
                  <a:pt x="1482886" y="751791"/>
                  <a:pt x="1480671" y="754234"/>
                </a:cubicBezTo>
                <a:cubicBezTo>
                  <a:pt x="1478456" y="756676"/>
                  <a:pt x="1479563" y="756676"/>
                  <a:pt x="1483993" y="754234"/>
                </a:cubicBezTo>
                <a:lnTo>
                  <a:pt x="1490638" y="754234"/>
                </a:lnTo>
                <a:lnTo>
                  <a:pt x="1491291" y="754954"/>
                </a:lnTo>
                <a:lnTo>
                  <a:pt x="1480956" y="756379"/>
                </a:lnTo>
                <a:lnTo>
                  <a:pt x="1480956" y="760042"/>
                </a:lnTo>
                <a:lnTo>
                  <a:pt x="1484278" y="760042"/>
                </a:lnTo>
                <a:lnTo>
                  <a:pt x="1485032" y="760873"/>
                </a:lnTo>
                <a:lnTo>
                  <a:pt x="1483993" y="761560"/>
                </a:lnTo>
                <a:lnTo>
                  <a:pt x="1483993" y="763705"/>
                </a:lnTo>
                <a:lnTo>
                  <a:pt x="1475241" y="763705"/>
                </a:lnTo>
                <a:lnTo>
                  <a:pt x="1477348" y="757897"/>
                </a:lnTo>
                <a:cubicBezTo>
                  <a:pt x="1477348" y="757897"/>
                  <a:pt x="1477348" y="756676"/>
                  <a:pt x="1477348" y="754234"/>
                </a:cubicBezTo>
                <a:close/>
                <a:moveTo>
                  <a:pt x="1470704" y="746907"/>
                </a:moveTo>
                <a:lnTo>
                  <a:pt x="1477348" y="746907"/>
                </a:lnTo>
                <a:cubicBezTo>
                  <a:pt x="1472919" y="746907"/>
                  <a:pt x="1470704" y="748128"/>
                  <a:pt x="1470704" y="750571"/>
                </a:cubicBezTo>
                <a:close/>
                <a:moveTo>
                  <a:pt x="667200" y="743610"/>
                </a:moveTo>
                <a:cubicBezTo>
                  <a:pt x="667200" y="748494"/>
                  <a:pt x="664985" y="752157"/>
                  <a:pt x="660555" y="754600"/>
                </a:cubicBezTo>
                <a:lnTo>
                  <a:pt x="667200" y="750937"/>
                </a:lnTo>
                <a:close/>
                <a:moveTo>
                  <a:pt x="746938" y="728958"/>
                </a:moveTo>
                <a:lnTo>
                  <a:pt x="746938" y="732621"/>
                </a:lnTo>
                <a:lnTo>
                  <a:pt x="753583" y="732621"/>
                </a:lnTo>
                <a:lnTo>
                  <a:pt x="753583" y="728958"/>
                </a:lnTo>
                <a:close/>
                <a:moveTo>
                  <a:pt x="1457414" y="706612"/>
                </a:moveTo>
                <a:cubicBezTo>
                  <a:pt x="1459629" y="706612"/>
                  <a:pt x="1460737" y="706917"/>
                  <a:pt x="1460737" y="707527"/>
                </a:cubicBezTo>
                <a:lnTo>
                  <a:pt x="1460072" y="708078"/>
                </a:lnTo>
                <a:lnTo>
                  <a:pt x="1459075" y="707527"/>
                </a:lnTo>
                <a:cubicBezTo>
                  <a:pt x="1457968" y="706917"/>
                  <a:pt x="1457414" y="706612"/>
                  <a:pt x="1457414" y="706612"/>
                </a:cubicBezTo>
                <a:close/>
                <a:moveTo>
                  <a:pt x="1523861" y="684633"/>
                </a:moveTo>
                <a:lnTo>
                  <a:pt x="1523861" y="691959"/>
                </a:lnTo>
                <a:cubicBezTo>
                  <a:pt x="1528291" y="696843"/>
                  <a:pt x="1529399" y="701117"/>
                  <a:pt x="1527184" y="704780"/>
                </a:cubicBezTo>
                <a:cubicBezTo>
                  <a:pt x="1524969" y="708443"/>
                  <a:pt x="1523861" y="712717"/>
                  <a:pt x="1523861" y="717601"/>
                </a:cubicBezTo>
                <a:cubicBezTo>
                  <a:pt x="1519431" y="715159"/>
                  <a:pt x="1517217" y="715159"/>
                  <a:pt x="1517217" y="717601"/>
                </a:cubicBezTo>
                <a:cubicBezTo>
                  <a:pt x="1517217" y="729812"/>
                  <a:pt x="1515002" y="738360"/>
                  <a:pt x="1510572" y="743244"/>
                </a:cubicBezTo>
                <a:lnTo>
                  <a:pt x="1510572" y="749366"/>
                </a:lnTo>
                <a:lnTo>
                  <a:pt x="1507534" y="752716"/>
                </a:lnTo>
                <a:lnTo>
                  <a:pt x="1498908" y="753905"/>
                </a:lnTo>
                <a:lnTo>
                  <a:pt x="1503927" y="735918"/>
                </a:lnTo>
                <a:cubicBezTo>
                  <a:pt x="1508357" y="733476"/>
                  <a:pt x="1510572" y="728592"/>
                  <a:pt x="1510572" y="721265"/>
                </a:cubicBezTo>
                <a:cubicBezTo>
                  <a:pt x="1519431" y="706612"/>
                  <a:pt x="1523861" y="694401"/>
                  <a:pt x="1523861" y="684633"/>
                </a:cubicBezTo>
                <a:close/>
                <a:moveTo>
                  <a:pt x="1517217" y="684633"/>
                </a:moveTo>
                <a:lnTo>
                  <a:pt x="1517217" y="688296"/>
                </a:lnTo>
                <a:lnTo>
                  <a:pt x="1510572" y="688296"/>
                </a:lnTo>
                <a:close/>
                <a:moveTo>
                  <a:pt x="1437478" y="681624"/>
                </a:moveTo>
                <a:lnTo>
                  <a:pt x="1437478" y="684633"/>
                </a:lnTo>
                <a:lnTo>
                  <a:pt x="1431357" y="688007"/>
                </a:lnTo>
                <a:lnTo>
                  <a:pt x="1431357" y="684999"/>
                </a:lnTo>
                <a:close/>
                <a:moveTo>
                  <a:pt x="773519" y="681335"/>
                </a:moveTo>
                <a:cubicBezTo>
                  <a:pt x="773519" y="681335"/>
                  <a:pt x="777949" y="681335"/>
                  <a:pt x="786808" y="681335"/>
                </a:cubicBezTo>
                <a:cubicBezTo>
                  <a:pt x="786808" y="683777"/>
                  <a:pt x="784593" y="686220"/>
                  <a:pt x="780163" y="688662"/>
                </a:cubicBezTo>
                <a:cubicBezTo>
                  <a:pt x="780163" y="686220"/>
                  <a:pt x="777949" y="684999"/>
                  <a:pt x="773519" y="684999"/>
                </a:cubicBezTo>
                <a:cubicBezTo>
                  <a:pt x="769087" y="684999"/>
                  <a:pt x="769087" y="683777"/>
                  <a:pt x="773519" y="681335"/>
                </a:cubicBezTo>
                <a:close/>
                <a:moveTo>
                  <a:pt x="713715" y="677672"/>
                </a:moveTo>
                <a:cubicBezTo>
                  <a:pt x="713715" y="680114"/>
                  <a:pt x="713161" y="682556"/>
                  <a:pt x="712053" y="684999"/>
                </a:cubicBezTo>
                <a:lnTo>
                  <a:pt x="708686" y="689949"/>
                </a:lnTo>
                <a:lnTo>
                  <a:pt x="707070" y="686830"/>
                </a:lnTo>
                <a:cubicBezTo>
                  <a:pt x="702640" y="685609"/>
                  <a:pt x="704855" y="682556"/>
                  <a:pt x="713715" y="677672"/>
                </a:cubicBezTo>
                <a:close/>
                <a:moveTo>
                  <a:pt x="780163" y="674009"/>
                </a:moveTo>
                <a:cubicBezTo>
                  <a:pt x="784593" y="674009"/>
                  <a:pt x="786808" y="675230"/>
                  <a:pt x="786808" y="677672"/>
                </a:cubicBezTo>
                <a:lnTo>
                  <a:pt x="786808" y="681335"/>
                </a:lnTo>
                <a:cubicBezTo>
                  <a:pt x="782378" y="678893"/>
                  <a:pt x="780163" y="676451"/>
                  <a:pt x="780163" y="674009"/>
                </a:cubicBezTo>
                <a:close/>
                <a:moveTo>
                  <a:pt x="1438002" y="670346"/>
                </a:moveTo>
                <a:lnTo>
                  <a:pt x="1444647" y="670346"/>
                </a:lnTo>
                <a:lnTo>
                  <a:pt x="1450627" y="673643"/>
                </a:lnTo>
                <a:lnTo>
                  <a:pt x="1444123" y="673643"/>
                </a:lnTo>
                <a:cubicBezTo>
                  <a:pt x="1448555" y="673643"/>
                  <a:pt x="1450770" y="674864"/>
                  <a:pt x="1450770" y="677306"/>
                </a:cubicBezTo>
                <a:lnTo>
                  <a:pt x="1444123" y="677306"/>
                </a:lnTo>
                <a:lnTo>
                  <a:pt x="1438002" y="677306"/>
                </a:lnTo>
                <a:close/>
                <a:moveTo>
                  <a:pt x="1590310" y="655326"/>
                </a:moveTo>
                <a:lnTo>
                  <a:pt x="1596955" y="655326"/>
                </a:lnTo>
                <a:lnTo>
                  <a:pt x="1590310" y="658989"/>
                </a:lnTo>
                <a:close/>
                <a:moveTo>
                  <a:pt x="1594297" y="652396"/>
                </a:moveTo>
                <a:lnTo>
                  <a:pt x="1595294" y="652579"/>
                </a:lnTo>
                <a:cubicBezTo>
                  <a:pt x="1596401" y="653189"/>
                  <a:pt x="1596955" y="654105"/>
                  <a:pt x="1596955" y="655326"/>
                </a:cubicBezTo>
                <a:cubicBezTo>
                  <a:pt x="1594740" y="654105"/>
                  <a:pt x="1593633" y="653189"/>
                  <a:pt x="1593633" y="652579"/>
                </a:cubicBezTo>
                <a:close/>
                <a:moveTo>
                  <a:pt x="1235096" y="610034"/>
                </a:moveTo>
                <a:lnTo>
                  <a:pt x="1235096" y="613513"/>
                </a:lnTo>
                <a:lnTo>
                  <a:pt x="1235096" y="617176"/>
                </a:lnTo>
                <a:lnTo>
                  <a:pt x="1235096" y="620839"/>
                </a:lnTo>
                <a:lnTo>
                  <a:pt x="1232013" y="622539"/>
                </a:lnTo>
                <a:lnTo>
                  <a:pt x="1232013" y="611733"/>
                </a:lnTo>
                <a:close/>
                <a:moveTo>
                  <a:pt x="1255030" y="584206"/>
                </a:moveTo>
                <a:lnTo>
                  <a:pt x="1261675" y="584206"/>
                </a:lnTo>
                <a:lnTo>
                  <a:pt x="1255030" y="587869"/>
                </a:lnTo>
                <a:close/>
                <a:moveTo>
                  <a:pt x="1259017" y="581276"/>
                </a:moveTo>
                <a:lnTo>
                  <a:pt x="1260014" y="581459"/>
                </a:lnTo>
                <a:cubicBezTo>
                  <a:pt x="1261121" y="582069"/>
                  <a:pt x="1261675" y="582985"/>
                  <a:pt x="1261675" y="584206"/>
                </a:cubicBezTo>
                <a:cubicBezTo>
                  <a:pt x="1259460" y="582985"/>
                  <a:pt x="1258352" y="582069"/>
                  <a:pt x="1258352" y="581459"/>
                </a:cubicBezTo>
                <a:close/>
                <a:moveTo>
                  <a:pt x="727004" y="575102"/>
                </a:moveTo>
                <a:cubicBezTo>
                  <a:pt x="731434" y="579986"/>
                  <a:pt x="738079" y="579986"/>
                  <a:pt x="746938" y="575102"/>
                </a:cubicBezTo>
                <a:cubicBezTo>
                  <a:pt x="746938" y="579986"/>
                  <a:pt x="744723" y="582428"/>
                  <a:pt x="740293" y="582428"/>
                </a:cubicBezTo>
                <a:cubicBezTo>
                  <a:pt x="722574" y="582428"/>
                  <a:pt x="718144" y="579986"/>
                  <a:pt x="727004" y="575102"/>
                </a:cubicBezTo>
                <a:close/>
                <a:moveTo>
                  <a:pt x="1260245" y="565936"/>
                </a:moveTo>
                <a:lnTo>
                  <a:pt x="1265236" y="571439"/>
                </a:lnTo>
                <a:lnTo>
                  <a:pt x="1265236" y="578580"/>
                </a:lnTo>
                <a:lnTo>
                  <a:pt x="1261675" y="580543"/>
                </a:lnTo>
                <a:lnTo>
                  <a:pt x="1259017" y="581276"/>
                </a:lnTo>
                <a:lnTo>
                  <a:pt x="1255030" y="580543"/>
                </a:lnTo>
                <a:cubicBezTo>
                  <a:pt x="1257245" y="580543"/>
                  <a:pt x="1258352" y="580238"/>
                  <a:pt x="1258352" y="579627"/>
                </a:cubicBezTo>
                <a:lnTo>
                  <a:pt x="1255812" y="577527"/>
                </a:lnTo>
                <a:lnTo>
                  <a:pt x="1256842" y="573550"/>
                </a:lnTo>
                <a:lnTo>
                  <a:pt x="1260014" y="567722"/>
                </a:lnTo>
                <a:close/>
                <a:moveTo>
                  <a:pt x="1484517" y="553122"/>
                </a:moveTo>
                <a:cubicBezTo>
                  <a:pt x="1480085" y="562891"/>
                  <a:pt x="1477870" y="572049"/>
                  <a:pt x="1477870" y="580596"/>
                </a:cubicBezTo>
                <a:cubicBezTo>
                  <a:pt x="1477870" y="589144"/>
                  <a:pt x="1475655" y="598302"/>
                  <a:pt x="1471226" y="608070"/>
                </a:cubicBezTo>
                <a:lnTo>
                  <a:pt x="1471226" y="600744"/>
                </a:lnTo>
                <a:cubicBezTo>
                  <a:pt x="1466796" y="600744"/>
                  <a:pt x="1464581" y="601965"/>
                  <a:pt x="1464581" y="604407"/>
                </a:cubicBezTo>
                <a:lnTo>
                  <a:pt x="1464581" y="600744"/>
                </a:lnTo>
                <a:lnTo>
                  <a:pt x="1471226" y="597081"/>
                </a:lnTo>
                <a:cubicBezTo>
                  <a:pt x="1466796" y="597081"/>
                  <a:pt x="1464581" y="595860"/>
                  <a:pt x="1464581" y="593418"/>
                </a:cubicBezTo>
                <a:lnTo>
                  <a:pt x="1464581" y="586091"/>
                </a:lnTo>
                <a:cubicBezTo>
                  <a:pt x="1469011" y="583649"/>
                  <a:pt x="1471226" y="582428"/>
                  <a:pt x="1471226" y="582428"/>
                </a:cubicBezTo>
                <a:cubicBezTo>
                  <a:pt x="1475655" y="577544"/>
                  <a:pt x="1477870" y="572660"/>
                  <a:pt x="1477870" y="567775"/>
                </a:cubicBezTo>
                <a:cubicBezTo>
                  <a:pt x="1477870" y="562891"/>
                  <a:pt x="1480085" y="558006"/>
                  <a:pt x="1484517" y="553122"/>
                </a:cubicBezTo>
                <a:close/>
                <a:moveTo>
                  <a:pt x="740293" y="534806"/>
                </a:moveTo>
                <a:lnTo>
                  <a:pt x="733649" y="538469"/>
                </a:lnTo>
                <a:lnTo>
                  <a:pt x="733649" y="542132"/>
                </a:lnTo>
                <a:lnTo>
                  <a:pt x="740293" y="542132"/>
                </a:lnTo>
                <a:cubicBezTo>
                  <a:pt x="740293" y="544574"/>
                  <a:pt x="742508" y="547016"/>
                  <a:pt x="746938" y="549459"/>
                </a:cubicBezTo>
                <a:cubicBezTo>
                  <a:pt x="751368" y="547016"/>
                  <a:pt x="749153" y="542132"/>
                  <a:pt x="740293" y="534806"/>
                </a:cubicBezTo>
                <a:close/>
                <a:moveTo>
                  <a:pt x="740293" y="516490"/>
                </a:moveTo>
                <a:lnTo>
                  <a:pt x="740293" y="520153"/>
                </a:lnTo>
                <a:lnTo>
                  <a:pt x="740293" y="523816"/>
                </a:lnTo>
                <a:lnTo>
                  <a:pt x="740293" y="527480"/>
                </a:lnTo>
                <a:lnTo>
                  <a:pt x="753583" y="527480"/>
                </a:lnTo>
                <a:cubicBezTo>
                  <a:pt x="749153" y="527480"/>
                  <a:pt x="746938" y="526259"/>
                  <a:pt x="746938" y="523816"/>
                </a:cubicBezTo>
                <a:cubicBezTo>
                  <a:pt x="746938" y="521374"/>
                  <a:pt x="749153" y="520153"/>
                  <a:pt x="753583" y="520153"/>
                </a:cubicBezTo>
                <a:cubicBezTo>
                  <a:pt x="749153" y="517710"/>
                  <a:pt x="744723" y="516490"/>
                  <a:pt x="740293" y="516490"/>
                </a:cubicBezTo>
                <a:close/>
                <a:moveTo>
                  <a:pt x="1433019" y="486268"/>
                </a:moveTo>
                <a:cubicBezTo>
                  <a:pt x="1434126" y="486879"/>
                  <a:pt x="1435787" y="487184"/>
                  <a:pt x="1438002" y="487184"/>
                </a:cubicBezTo>
                <a:lnTo>
                  <a:pt x="1431831" y="487184"/>
                </a:lnTo>
                <a:lnTo>
                  <a:pt x="1431960" y="486851"/>
                </a:lnTo>
                <a:close/>
                <a:moveTo>
                  <a:pt x="1491162" y="432235"/>
                </a:moveTo>
                <a:lnTo>
                  <a:pt x="1491162" y="435899"/>
                </a:lnTo>
                <a:lnTo>
                  <a:pt x="1497806" y="432235"/>
                </a:lnTo>
                <a:close/>
                <a:moveTo>
                  <a:pt x="1291815" y="377287"/>
                </a:moveTo>
                <a:cubicBezTo>
                  <a:pt x="1305106" y="377287"/>
                  <a:pt x="1311751" y="379729"/>
                  <a:pt x="1311751" y="384613"/>
                </a:cubicBezTo>
                <a:lnTo>
                  <a:pt x="1305106" y="384613"/>
                </a:lnTo>
                <a:cubicBezTo>
                  <a:pt x="1309536" y="387055"/>
                  <a:pt x="1310643" y="388887"/>
                  <a:pt x="1308429" y="390108"/>
                </a:cubicBezTo>
                <a:cubicBezTo>
                  <a:pt x="1306214" y="391329"/>
                  <a:pt x="1307321" y="393161"/>
                  <a:pt x="1311751" y="395603"/>
                </a:cubicBezTo>
                <a:lnTo>
                  <a:pt x="1311751" y="399266"/>
                </a:lnTo>
                <a:lnTo>
                  <a:pt x="1311751" y="402929"/>
                </a:lnTo>
                <a:cubicBezTo>
                  <a:pt x="1302891" y="405371"/>
                  <a:pt x="1299569" y="405982"/>
                  <a:pt x="1301782" y="404761"/>
                </a:cubicBezTo>
                <a:cubicBezTo>
                  <a:pt x="1303997" y="403540"/>
                  <a:pt x="1300675" y="402929"/>
                  <a:pt x="1291815" y="402929"/>
                </a:cubicBezTo>
                <a:cubicBezTo>
                  <a:pt x="1287385" y="407813"/>
                  <a:pt x="1287385" y="410255"/>
                  <a:pt x="1291815" y="410255"/>
                </a:cubicBezTo>
                <a:cubicBezTo>
                  <a:pt x="1296245" y="410255"/>
                  <a:pt x="1296245" y="412699"/>
                  <a:pt x="1291815" y="417582"/>
                </a:cubicBezTo>
                <a:lnTo>
                  <a:pt x="1305106" y="417582"/>
                </a:lnTo>
                <a:cubicBezTo>
                  <a:pt x="1305106" y="420025"/>
                  <a:pt x="1302891" y="422466"/>
                  <a:pt x="1298460" y="424909"/>
                </a:cubicBezTo>
                <a:cubicBezTo>
                  <a:pt x="1285170" y="424909"/>
                  <a:pt x="1282955" y="427351"/>
                  <a:pt x="1291815" y="432235"/>
                </a:cubicBezTo>
                <a:lnTo>
                  <a:pt x="1298460" y="432235"/>
                </a:lnTo>
                <a:lnTo>
                  <a:pt x="1298460" y="435899"/>
                </a:lnTo>
                <a:cubicBezTo>
                  <a:pt x="1298460" y="438341"/>
                  <a:pt x="1298460" y="439562"/>
                  <a:pt x="1298460" y="439562"/>
                </a:cubicBezTo>
                <a:lnTo>
                  <a:pt x="1298460" y="443225"/>
                </a:lnTo>
                <a:lnTo>
                  <a:pt x="1298460" y="446888"/>
                </a:lnTo>
                <a:lnTo>
                  <a:pt x="1291815" y="446888"/>
                </a:lnTo>
                <a:cubicBezTo>
                  <a:pt x="1291815" y="449330"/>
                  <a:pt x="1294030" y="451772"/>
                  <a:pt x="1298460" y="454214"/>
                </a:cubicBezTo>
                <a:cubicBezTo>
                  <a:pt x="1298460" y="459099"/>
                  <a:pt x="1296245" y="462762"/>
                  <a:pt x="1291815" y="465205"/>
                </a:cubicBezTo>
                <a:cubicBezTo>
                  <a:pt x="1287385" y="467647"/>
                  <a:pt x="1285170" y="471310"/>
                  <a:pt x="1285170" y="476194"/>
                </a:cubicBezTo>
                <a:lnTo>
                  <a:pt x="1291815" y="476194"/>
                </a:lnTo>
                <a:cubicBezTo>
                  <a:pt x="1287385" y="476194"/>
                  <a:pt x="1285170" y="479858"/>
                  <a:pt x="1285170" y="487184"/>
                </a:cubicBezTo>
                <a:cubicBezTo>
                  <a:pt x="1280740" y="492068"/>
                  <a:pt x="1278526" y="494510"/>
                  <a:pt x="1278526" y="494510"/>
                </a:cubicBezTo>
                <a:lnTo>
                  <a:pt x="1285170" y="498173"/>
                </a:lnTo>
                <a:cubicBezTo>
                  <a:pt x="1285170" y="500615"/>
                  <a:pt x="1285170" y="501837"/>
                  <a:pt x="1285170" y="501837"/>
                </a:cubicBezTo>
                <a:lnTo>
                  <a:pt x="1285170" y="505500"/>
                </a:lnTo>
                <a:cubicBezTo>
                  <a:pt x="1285170" y="510384"/>
                  <a:pt x="1284063" y="515269"/>
                  <a:pt x="1281848" y="520153"/>
                </a:cubicBezTo>
                <a:cubicBezTo>
                  <a:pt x="1279633" y="525038"/>
                  <a:pt x="1278526" y="529922"/>
                  <a:pt x="1278526" y="534806"/>
                </a:cubicBezTo>
                <a:lnTo>
                  <a:pt x="1278526" y="538469"/>
                </a:lnTo>
                <a:lnTo>
                  <a:pt x="1278526" y="542132"/>
                </a:lnTo>
                <a:cubicBezTo>
                  <a:pt x="1274096" y="544574"/>
                  <a:pt x="1271881" y="545795"/>
                  <a:pt x="1271881" y="545795"/>
                </a:cubicBezTo>
                <a:lnTo>
                  <a:pt x="1260892" y="560941"/>
                </a:lnTo>
                <a:lnTo>
                  <a:pt x="1261675" y="554901"/>
                </a:lnTo>
                <a:lnTo>
                  <a:pt x="1259675" y="562619"/>
                </a:lnTo>
                <a:lnTo>
                  <a:pt x="1258591" y="564112"/>
                </a:lnTo>
                <a:lnTo>
                  <a:pt x="1259133" y="564709"/>
                </a:lnTo>
                <a:lnTo>
                  <a:pt x="1258352" y="567722"/>
                </a:lnTo>
                <a:lnTo>
                  <a:pt x="1256842" y="573550"/>
                </a:lnTo>
                <a:lnTo>
                  <a:pt x="1255030" y="576880"/>
                </a:lnTo>
                <a:lnTo>
                  <a:pt x="1255812" y="577527"/>
                </a:lnTo>
                <a:lnTo>
                  <a:pt x="1255030" y="580543"/>
                </a:lnTo>
                <a:lnTo>
                  <a:pt x="1255030" y="584206"/>
                </a:lnTo>
                <a:cubicBezTo>
                  <a:pt x="1255030" y="584206"/>
                  <a:pt x="1252815" y="584206"/>
                  <a:pt x="1248385" y="584206"/>
                </a:cubicBezTo>
                <a:lnTo>
                  <a:pt x="1248385" y="587869"/>
                </a:lnTo>
                <a:lnTo>
                  <a:pt x="1248385" y="591533"/>
                </a:lnTo>
                <a:cubicBezTo>
                  <a:pt x="1248385" y="593975"/>
                  <a:pt x="1248385" y="595196"/>
                  <a:pt x="1248385" y="595196"/>
                </a:cubicBezTo>
                <a:lnTo>
                  <a:pt x="1241741" y="595196"/>
                </a:lnTo>
                <a:lnTo>
                  <a:pt x="1241741" y="598860"/>
                </a:lnTo>
                <a:lnTo>
                  <a:pt x="1241741" y="602523"/>
                </a:lnTo>
                <a:lnTo>
                  <a:pt x="1241741" y="606186"/>
                </a:lnTo>
                <a:lnTo>
                  <a:pt x="1238657" y="606186"/>
                </a:lnTo>
                <a:lnTo>
                  <a:pt x="1238657" y="604407"/>
                </a:lnTo>
                <a:lnTo>
                  <a:pt x="1238657" y="600744"/>
                </a:lnTo>
                <a:lnTo>
                  <a:pt x="1238657" y="597081"/>
                </a:lnTo>
                <a:lnTo>
                  <a:pt x="1238657" y="593418"/>
                </a:lnTo>
                <a:lnTo>
                  <a:pt x="1238657" y="589754"/>
                </a:lnTo>
                <a:cubicBezTo>
                  <a:pt x="1238657" y="587312"/>
                  <a:pt x="1240872" y="584870"/>
                  <a:pt x="1245302" y="582428"/>
                </a:cubicBezTo>
                <a:lnTo>
                  <a:pt x="1245302" y="578765"/>
                </a:lnTo>
                <a:lnTo>
                  <a:pt x="1245302" y="575102"/>
                </a:lnTo>
                <a:lnTo>
                  <a:pt x="1245302" y="571439"/>
                </a:lnTo>
                <a:lnTo>
                  <a:pt x="1245302" y="567775"/>
                </a:lnTo>
                <a:lnTo>
                  <a:pt x="1245302" y="564112"/>
                </a:lnTo>
                <a:lnTo>
                  <a:pt x="1245302" y="556786"/>
                </a:lnTo>
                <a:cubicBezTo>
                  <a:pt x="1245302" y="554343"/>
                  <a:pt x="1247517" y="554343"/>
                  <a:pt x="1251947" y="556786"/>
                </a:cubicBezTo>
                <a:lnTo>
                  <a:pt x="1251947" y="545795"/>
                </a:lnTo>
                <a:lnTo>
                  <a:pt x="1251947" y="542132"/>
                </a:lnTo>
                <a:cubicBezTo>
                  <a:pt x="1256376" y="539690"/>
                  <a:pt x="1258591" y="532364"/>
                  <a:pt x="1258591" y="520153"/>
                </a:cubicBezTo>
                <a:cubicBezTo>
                  <a:pt x="1258591" y="520153"/>
                  <a:pt x="1258591" y="518932"/>
                  <a:pt x="1258591" y="516490"/>
                </a:cubicBezTo>
                <a:cubicBezTo>
                  <a:pt x="1258591" y="518932"/>
                  <a:pt x="1260806" y="518932"/>
                  <a:pt x="1265236" y="516490"/>
                </a:cubicBezTo>
                <a:cubicBezTo>
                  <a:pt x="1265236" y="509164"/>
                  <a:pt x="1265236" y="505500"/>
                  <a:pt x="1265236" y="505500"/>
                </a:cubicBezTo>
                <a:lnTo>
                  <a:pt x="1265236" y="501837"/>
                </a:lnTo>
                <a:lnTo>
                  <a:pt x="1265236" y="498173"/>
                </a:lnTo>
                <a:lnTo>
                  <a:pt x="1265236" y="494510"/>
                </a:lnTo>
                <a:lnTo>
                  <a:pt x="1265236" y="490847"/>
                </a:lnTo>
                <a:lnTo>
                  <a:pt x="1265236" y="487184"/>
                </a:lnTo>
                <a:cubicBezTo>
                  <a:pt x="1265236" y="487184"/>
                  <a:pt x="1269666" y="482300"/>
                  <a:pt x="1278526" y="472531"/>
                </a:cubicBezTo>
                <a:lnTo>
                  <a:pt x="1278526" y="468868"/>
                </a:lnTo>
                <a:lnTo>
                  <a:pt x="1278526" y="465205"/>
                </a:lnTo>
                <a:lnTo>
                  <a:pt x="1278526" y="457878"/>
                </a:lnTo>
                <a:lnTo>
                  <a:pt x="1285170" y="457878"/>
                </a:lnTo>
                <a:cubicBezTo>
                  <a:pt x="1285170" y="452993"/>
                  <a:pt x="1285170" y="450551"/>
                  <a:pt x="1285170" y="450551"/>
                </a:cubicBezTo>
                <a:cubicBezTo>
                  <a:pt x="1285170" y="448109"/>
                  <a:pt x="1285170" y="446888"/>
                  <a:pt x="1285170" y="446888"/>
                </a:cubicBezTo>
                <a:lnTo>
                  <a:pt x="1285170" y="439562"/>
                </a:lnTo>
                <a:cubicBezTo>
                  <a:pt x="1280740" y="442004"/>
                  <a:pt x="1278526" y="444446"/>
                  <a:pt x="1278526" y="446888"/>
                </a:cubicBezTo>
                <a:lnTo>
                  <a:pt x="1278526" y="443225"/>
                </a:lnTo>
                <a:cubicBezTo>
                  <a:pt x="1274096" y="443225"/>
                  <a:pt x="1271881" y="442004"/>
                  <a:pt x="1271881" y="439562"/>
                </a:cubicBezTo>
                <a:cubicBezTo>
                  <a:pt x="1276311" y="437120"/>
                  <a:pt x="1278526" y="432235"/>
                  <a:pt x="1278526" y="424909"/>
                </a:cubicBezTo>
                <a:cubicBezTo>
                  <a:pt x="1282955" y="417582"/>
                  <a:pt x="1285170" y="410255"/>
                  <a:pt x="1285170" y="402929"/>
                </a:cubicBezTo>
                <a:cubicBezTo>
                  <a:pt x="1285170" y="395603"/>
                  <a:pt x="1287385" y="389498"/>
                  <a:pt x="1291815" y="384613"/>
                </a:cubicBezTo>
                <a:lnTo>
                  <a:pt x="1291815" y="380950"/>
                </a:lnTo>
                <a:close/>
                <a:moveTo>
                  <a:pt x="1291815" y="369961"/>
                </a:moveTo>
                <a:cubicBezTo>
                  <a:pt x="1300675" y="369961"/>
                  <a:pt x="1307321" y="371181"/>
                  <a:pt x="1311751" y="373623"/>
                </a:cubicBezTo>
                <a:cubicBezTo>
                  <a:pt x="1311751" y="373623"/>
                  <a:pt x="1305106" y="373623"/>
                  <a:pt x="1291815" y="373623"/>
                </a:cubicBezTo>
                <a:close/>
                <a:moveTo>
                  <a:pt x="966219" y="369961"/>
                </a:moveTo>
                <a:lnTo>
                  <a:pt x="966219" y="373623"/>
                </a:lnTo>
                <a:lnTo>
                  <a:pt x="959574" y="373623"/>
                </a:lnTo>
                <a:cubicBezTo>
                  <a:pt x="959574" y="371181"/>
                  <a:pt x="961789" y="369961"/>
                  <a:pt x="966219" y="369961"/>
                </a:cubicBezTo>
                <a:close/>
                <a:moveTo>
                  <a:pt x="1298460" y="358970"/>
                </a:moveTo>
                <a:cubicBezTo>
                  <a:pt x="1307321" y="361412"/>
                  <a:pt x="1310643" y="362633"/>
                  <a:pt x="1308429" y="362633"/>
                </a:cubicBezTo>
                <a:cubicBezTo>
                  <a:pt x="1306214" y="362633"/>
                  <a:pt x="1307321" y="363854"/>
                  <a:pt x="1311751" y="366297"/>
                </a:cubicBezTo>
                <a:cubicBezTo>
                  <a:pt x="1307321" y="368740"/>
                  <a:pt x="1305106" y="369961"/>
                  <a:pt x="1305106" y="369961"/>
                </a:cubicBezTo>
                <a:lnTo>
                  <a:pt x="1291815" y="369961"/>
                </a:lnTo>
                <a:lnTo>
                  <a:pt x="1291815" y="366297"/>
                </a:lnTo>
                <a:lnTo>
                  <a:pt x="1298460" y="366297"/>
                </a:lnTo>
                <a:cubicBezTo>
                  <a:pt x="1298460" y="361412"/>
                  <a:pt x="1298460" y="358970"/>
                  <a:pt x="1298460" y="358970"/>
                </a:cubicBezTo>
                <a:close/>
                <a:moveTo>
                  <a:pt x="1298460" y="351644"/>
                </a:moveTo>
                <a:cubicBezTo>
                  <a:pt x="1307321" y="356528"/>
                  <a:pt x="1311751" y="358970"/>
                  <a:pt x="1311751" y="358970"/>
                </a:cubicBezTo>
                <a:lnTo>
                  <a:pt x="1298460" y="358970"/>
                </a:lnTo>
                <a:close/>
                <a:moveTo>
                  <a:pt x="1298460" y="344318"/>
                </a:moveTo>
                <a:cubicBezTo>
                  <a:pt x="1302891" y="346760"/>
                  <a:pt x="1309536" y="347981"/>
                  <a:pt x="1318396" y="347981"/>
                </a:cubicBezTo>
                <a:cubicBezTo>
                  <a:pt x="1313966" y="350423"/>
                  <a:pt x="1311751" y="352865"/>
                  <a:pt x="1311751" y="355307"/>
                </a:cubicBezTo>
                <a:cubicBezTo>
                  <a:pt x="1307321" y="352865"/>
                  <a:pt x="1302891" y="351644"/>
                  <a:pt x="1298460" y="351644"/>
                </a:cubicBezTo>
                <a:close/>
                <a:moveTo>
                  <a:pt x="1298460" y="326002"/>
                </a:moveTo>
                <a:cubicBezTo>
                  <a:pt x="1307321" y="328444"/>
                  <a:pt x="1310643" y="330886"/>
                  <a:pt x="1308429" y="333328"/>
                </a:cubicBezTo>
                <a:cubicBezTo>
                  <a:pt x="1306214" y="335770"/>
                  <a:pt x="1309536" y="339433"/>
                  <a:pt x="1318396" y="344318"/>
                </a:cubicBezTo>
                <a:lnTo>
                  <a:pt x="1311751" y="340654"/>
                </a:lnTo>
                <a:cubicBezTo>
                  <a:pt x="1311751" y="343096"/>
                  <a:pt x="1307321" y="344318"/>
                  <a:pt x="1298460" y="344318"/>
                </a:cubicBezTo>
                <a:lnTo>
                  <a:pt x="1298460" y="336991"/>
                </a:lnTo>
                <a:close/>
                <a:moveTo>
                  <a:pt x="1060454" y="297695"/>
                </a:moveTo>
                <a:lnTo>
                  <a:pt x="1062569" y="299443"/>
                </a:lnTo>
                <a:cubicBezTo>
                  <a:pt x="1062569" y="300053"/>
                  <a:pt x="1061461" y="300359"/>
                  <a:pt x="1059247" y="300359"/>
                </a:cubicBezTo>
                <a:close/>
                <a:moveTo>
                  <a:pt x="879836" y="285706"/>
                </a:moveTo>
                <a:lnTo>
                  <a:pt x="886481" y="289369"/>
                </a:lnTo>
                <a:cubicBezTo>
                  <a:pt x="886481" y="291811"/>
                  <a:pt x="887588" y="293643"/>
                  <a:pt x="889803" y="294864"/>
                </a:cubicBezTo>
                <a:cubicBezTo>
                  <a:pt x="892018" y="296085"/>
                  <a:pt x="893125" y="297916"/>
                  <a:pt x="893125" y="300359"/>
                </a:cubicBezTo>
                <a:cubicBezTo>
                  <a:pt x="897555" y="305243"/>
                  <a:pt x="897555" y="310738"/>
                  <a:pt x="893125" y="316843"/>
                </a:cubicBezTo>
                <a:cubicBezTo>
                  <a:pt x="888695" y="322949"/>
                  <a:pt x="886481" y="328444"/>
                  <a:pt x="886481" y="333328"/>
                </a:cubicBezTo>
                <a:cubicBezTo>
                  <a:pt x="886481" y="335770"/>
                  <a:pt x="885373" y="336381"/>
                  <a:pt x="883158" y="335160"/>
                </a:cubicBezTo>
                <a:cubicBezTo>
                  <a:pt x="880943" y="333939"/>
                  <a:pt x="879836" y="334549"/>
                  <a:pt x="879836" y="336991"/>
                </a:cubicBezTo>
                <a:cubicBezTo>
                  <a:pt x="888695" y="349202"/>
                  <a:pt x="884266" y="363854"/>
                  <a:pt x="866546" y="380950"/>
                </a:cubicBezTo>
                <a:lnTo>
                  <a:pt x="866546" y="388276"/>
                </a:lnTo>
                <a:cubicBezTo>
                  <a:pt x="866546" y="385834"/>
                  <a:pt x="864332" y="385834"/>
                  <a:pt x="859900" y="388276"/>
                </a:cubicBezTo>
                <a:cubicBezTo>
                  <a:pt x="864332" y="388276"/>
                  <a:pt x="865439" y="388887"/>
                  <a:pt x="863222" y="390108"/>
                </a:cubicBezTo>
                <a:cubicBezTo>
                  <a:pt x="861007" y="391329"/>
                  <a:pt x="862117" y="391940"/>
                  <a:pt x="866546" y="391940"/>
                </a:cubicBezTo>
                <a:lnTo>
                  <a:pt x="859900" y="395603"/>
                </a:lnTo>
                <a:cubicBezTo>
                  <a:pt x="864332" y="400487"/>
                  <a:pt x="865439" y="403540"/>
                  <a:pt x="863222" y="404761"/>
                </a:cubicBezTo>
                <a:cubicBezTo>
                  <a:pt x="861007" y="405982"/>
                  <a:pt x="859900" y="409034"/>
                  <a:pt x="859900" y="413920"/>
                </a:cubicBezTo>
                <a:cubicBezTo>
                  <a:pt x="859900" y="418803"/>
                  <a:pt x="858792" y="424298"/>
                  <a:pt x="856578" y="430404"/>
                </a:cubicBezTo>
                <a:cubicBezTo>
                  <a:pt x="854363" y="436509"/>
                  <a:pt x="853255" y="442004"/>
                  <a:pt x="853255" y="446888"/>
                </a:cubicBezTo>
                <a:cubicBezTo>
                  <a:pt x="853255" y="444446"/>
                  <a:pt x="851040" y="444446"/>
                  <a:pt x="846611" y="446888"/>
                </a:cubicBezTo>
                <a:cubicBezTo>
                  <a:pt x="851040" y="446888"/>
                  <a:pt x="853255" y="449330"/>
                  <a:pt x="853255" y="454214"/>
                </a:cubicBezTo>
                <a:cubicBezTo>
                  <a:pt x="853255" y="454214"/>
                  <a:pt x="853255" y="456656"/>
                  <a:pt x="853255" y="461541"/>
                </a:cubicBezTo>
                <a:cubicBezTo>
                  <a:pt x="853255" y="463984"/>
                  <a:pt x="853255" y="465205"/>
                  <a:pt x="853255" y="465205"/>
                </a:cubicBezTo>
                <a:lnTo>
                  <a:pt x="846611" y="468868"/>
                </a:lnTo>
                <a:cubicBezTo>
                  <a:pt x="846611" y="471310"/>
                  <a:pt x="846611" y="472531"/>
                  <a:pt x="846611" y="472531"/>
                </a:cubicBezTo>
                <a:lnTo>
                  <a:pt x="846611" y="479858"/>
                </a:lnTo>
                <a:cubicBezTo>
                  <a:pt x="846611" y="482300"/>
                  <a:pt x="846611" y="483521"/>
                  <a:pt x="846611" y="483521"/>
                </a:cubicBezTo>
                <a:cubicBezTo>
                  <a:pt x="842181" y="485963"/>
                  <a:pt x="841073" y="485963"/>
                  <a:pt x="843288" y="483521"/>
                </a:cubicBezTo>
                <a:cubicBezTo>
                  <a:pt x="845503" y="481079"/>
                  <a:pt x="844396" y="481079"/>
                  <a:pt x="839966" y="483521"/>
                </a:cubicBezTo>
                <a:cubicBezTo>
                  <a:pt x="839966" y="495731"/>
                  <a:pt x="835536" y="509164"/>
                  <a:pt x="826676" y="523816"/>
                </a:cubicBezTo>
                <a:lnTo>
                  <a:pt x="826676" y="527480"/>
                </a:lnTo>
                <a:lnTo>
                  <a:pt x="826676" y="534806"/>
                </a:lnTo>
                <a:lnTo>
                  <a:pt x="820032" y="534806"/>
                </a:lnTo>
                <a:cubicBezTo>
                  <a:pt x="820032" y="537248"/>
                  <a:pt x="821139" y="538469"/>
                  <a:pt x="823354" y="538469"/>
                </a:cubicBezTo>
                <a:cubicBezTo>
                  <a:pt x="825569" y="538469"/>
                  <a:pt x="826676" y="539690"/>
                  <a:pt x="826676" y="542132"/>
                </a:cubicBezTo>
                <a:cubicBezTo>
                  <a:pt x="822247" y="542132"/>
                  <a:pt x="820032" y="542132"/>
                  <a:pt x="820032" y="542132"/>
                </a:cubicBezTo>
                <a:lnTo>
                  <a:pt x="820032" y="549459"/>
                </a:lnTo>
                <a:cubicBezTo>
                  <a:pt x="820032" y="554343"/>
                  <a:pt x="820032" y="556786"/>
                  <a:pt x="820032" y="556786"/>
                </a:cubicBezTo>
                <a:lnTo>
                  <a:pt x="813387" y="556786"/>
                </a:lnTo>
                <a:cubicBezTo>
                  <a:pt x="813387" y="559228"/>
                  <a:pt x="814494" y="559838"/>
                  <a:pt x="816709" y="558617"/>
                </a:cubicBezTo>
                <a:cubicBezTo>
                  <a:pt x="818924" y="557395"/>
                  <a:pt x="820032" y="558006"/>
                  <a:pt x="820032" y="560449"/>
                </a:cubicBezTo>
                <a:lnTo>
                  <a:pt x="813387" y="560449"/>
                </a:lnTo>
                <a:cubicBezTo>
                  <a:pt x="813387" y="560449"/>
                  <a:pt x="813387" y="564112"/>
                  <a:pt x="813387" y="571439"/>
                </a:cubicBezTo>
                <a:lnTo>
                  <a:pt x="813387" y="586091"/>
                </a:lnTo>
                <a:cubicBezTo>
                  <a:pt x="808957" y="583649"/>
                  <a:pt x="806742" y="583649"/>
                  <a:pt x="806742" y="586091"/>
                </a:cubicBezTo>
                <a:cubicBezTo>
                  <a:pt x="811172" y="586091"/>
                  <a:pt x="812280" y="587312"/>
                  <a:pt x="810065" y="589754"/>
                </a:cubicBezTo>
                <a:cubicBezTo>
                  <a:pt x="807850" y="592196"/>
                  <a:pt x="808957" y="593418"/>
                  <a:pt x="813387" y="593418"/>
                </a:cubicBezTo>
                <a:cubicBezTo>
                  <a:pt x="808957" y="598302"/>
                  <a:pt x="806742" y="600744"/>
                  <a:pt x="806742" y="600744"/>
                </a:cubicBezTo>
                <a:lnTo>
                  <a:pt x="800098" y="600744"/>
                </a:lnTo>
                <a:lnTo>
                  <a:pt x="800098" y="604407"/>
                </a:lnTo>
                <a:cubicBezTo>
                  <a:pt x="795668" y="604407"/>
                  <a:pt x="794560" y="603796"/>
                  <a:pt x="796775" y="602575"/>
                </a:cubicBezTo>
                <a:cubicBezTo>
                  <a:pt x="798990" y="601354"/>
                  <a:pt x="797883" y="600744"/>
                  <a:pt x="793453" y="600744"/>
                </a:cubicBezTo>
                <a:lnTo>
                  <a:pt x="793453" y="608070"/>
                </a:lnTo>
                <a:cubicBezTo>
                  <a:pt x="797883" y="610513"/>
                  <a:pt x="800098" y="611733"/>
                  <a:pt x="800098" y="611733"/>
                </a:cubicBezTo>
                <a:lnTo>
                  <a:pt x="800098" y="615398"/>
                </a:lnTo>
                <a:cubicBezTo>
                  <a:pt x="795668" y="615398"/>
                  <a:pt x="794560" y="616008"/>
                  <a:pt x="796775" y="617229"/>
                </a:cubicBezTo>
                <a:cubicBezTo>
                  <a:pt x="798990" y="618450"/>
                  <a:pt x="797883" y="619061"/>
                  <a:pt x="793453" y="619061"/>
                </a:cubicBezTo>
                <a:lnTo>
                  <a:pt x="793453" y="622724"/>
                </a:lnTo>
                <a:lnTo>
                  <a:pt x="800098" y="622724"/>
                </a:lnTo>
                <a:lnTo>
                  <a:pt x="800098" y="626387"/>
                </a:lnTo>
                <a:lnTo>
                  <a:pt x="800098" y="630050"/>
                </a:lnTo>
                <a:cubicBezTo>
                  <a:pt x="800098" y="632492"/>
                  <a:pt x="797883" y="633713"/>
                  <a:pt x="793453" y="633713"/>
                </a:cubicBezTo>
                <a:lnTo>
                  <a:pt x="786808" y="633713"/>
                </a:lnTo>
                <a:lnTo>
                  <a:pt x="786808" y="637376"/>
                </a:lnTo>
                <a:lnTo>
                  <a:pt x="786808" y="641040"/>
                </a:lnTo>
                <a:lnTo>
                  <a:pt x="793453" y="641040"/>
                </a:lnTo>
                <a:cubicBezTo>
                  <a:pt x="797883" y="643482"/>
                  <a:pt x="800098" y="644703"/>
                  <a:pt x="800098" y="644703"/>
                </a:cubicBezTo>
                <a:lnTo>
                  <a:pt x="800098" y="648366"/>
                </a:lnTo>
                <a:lnTo>
                  <a:pt x="793453" y="648366"/>
                </a:lnTo>
                <a:lnTo>
                  <a:pt x="794056" y="649033"/>
                </a:lnTo>
                <a:lnTo>
                  <a:pt x="786808" y="648366"/>
                </a:lnTo>
                <a:lnTo>
                  <a:pt x="780163" y="648366"/>
                </a:lnTo>
                <a:lnTo>
                  <a:pt x="780163" y="652029"/>
                </a:lnTo>
                <a:lnTo>
                  <a:pt x="786808" y="655692"/>
                </a:lnTo>
                <a:cubicBezTo>
                  <a:pt x="782378" y="658135"/>
                  <a:pt x="782378" y="659355"/>
                  <a:pt x="786808" y="659355"/>
                </a:cubicBezTo>
                <a:cubicBezTo>
                  <a:pt x="790131" y="657524"/>
                  <a:pt x="792622" y="655921"/>
                  <a:pt x="794283" y="654549"/>
                </a:cubicBezTo>
                <a:lnTo>
                  <a:pt x="796405" y="651623"/>
                </a:lnTo>
                <a:lnTo>
                  <a:pt x="796775" y="652029"/>
                </a:lnTo>
                <a:cubicBezTo>
                  <a:pt x="798990" y="652029"/>
                  <a:pt x="800098" y="653250"/>
                  <a:pt x="800098" y="655692"/>
                </a:cubicBezTo>
                <a:lnTo>
                  <a:pt x="800098" y="659355"/>
                </a:lnTo>
                <a:cubicBezTo>
                  <a:pt x="795668" y="659355"/>
                  <a:pt x="793453" y="658135"/>
                  <a:pt x="793453" y="655692"/>
                </a:cubicBezTo>
                <a:lnTo>
                  <a:pt x="793453" y="659355"/>
                </a:lnTo>
                <a:lnTo>
                  <a:pt x="793453" y="670346"/>
                </a:lnTo>
                <a:lnTo>
                  <a:pt x="786808" y="666683"/>
                </a:lnTo>
                <a:cubicBezTo>
                  <a:pt x="791238" y="666683"/>
                  <a:pt x="789023" y="669125"/>
                  <a:pt x="780163" y="674009"/>
                </a:cubicBezTo>
                <a:cubicBezTo>
                  <a:pt x="780163" y="671567"/>
                  <a:pt x="777949" y="669125"/>
                  <a:pt x="773519" y="666683"/>
                </a:cubicBezTo>
                <a:lnTo>
                  <a:pt x="773519" y="674009"/>
                </a:lnTo>
                <a:lnTo>
                  <a:pt x="766872" y="692325"/>
                </a:lnTo>
                <a:lnTo>
                  <a:pt x="766872" y="695988"/>
                </a:lnTo>
                <a:lnTo>
                  <a:pt x="760228" y="699651"/>
                </a:lnTo>
                <a:lnTo>
                  <a:pt x="760228" y="703314"/>
                </a:lnTo>
                <a:cubicBezTo>
                  <a:pt x="769087" y="698430"/>
                  <a:pt x="775734" y="697209"/>
                  <a:pt x="780163" y="699651"/>
                </a:cubicBezTo>
                <a:lnTo>
                  <a:pt x="780163" y="703314"/>
                </a:lnTo>
                <a:cubicBezTo>
                  <a:pt x="771302" y="703314"/>
                  <a:pt x="771302" y="705756"/>
                  <a:pt x="780163" y="710642"/>
                </a:cubicBezTo>
                <a:lnTo>
                  <a:pt x="760228" y="710642"/>
                </a:lnTo>
                <a:lnTo>
                  <a:pt x="766872" y="714304"/>
                </a:lnTo>
                <a:cubicBezTo>
                  <a:pt x="758013" y="719189"/>
                  <a:pt x="756905" y="723463"/>
                  <a:pt x="763550" y="727126"/>
                </a:cubicBezTo>
                <a:cubicBezTo>
                  <a:pt x="770195" y="730789"/>
                  <a:pt x="769087" y="735063"/>
                  <a:pt x="760228" y="739947"/>
                </a:cubicBezTo>
                <a:lnTo>
                  <a:pt x="773519" y="736284"/>
                </a:lnTo>
                <a:lnTo>
                  <a:pt x="773519" y="739947"/>
                </a:lnTo>
                <a:cubicBezTo>
                  <a:pt x="769087" y="739947"/>
                  <a:pt x="766872" y="739947"/>
                  <a:pt x="766872" y="739947"/>
                </a:cubicBezTo>
                <a:lnTo>
                  <a:pt x="773519" y="743610"/>
                </a:lnTo>
                <a:lnTo>
                  <a:pt x="766872" y="743610"/>
                </a:lnTo>
                <a:lnTo>
                  <a:pt x="766872" y="747273"/>
                </a:lnTo>
                <a:lnTo>
                  <a:pt x="766872" y="750937"/>
                </a:lnTo>
                <a:lnTo>
                  <a:pt x="760228" y="754600"/>
                </a:lnTo>
                <a:lnTo>
                  <a:pt x="760228" y="765590"/>
                </a:lnTo>
                <a:lnTo>
                  <a:pt x="733649" y="765590"/>
                </a:lnTo>
                <a:cubicBezTo>
                  <a:pt x="742508" y="760706"/>
                  <a:pt x="746938" y="758874"/>
                  <a:pt x="746938" y="760095"/>
                </a:cubicBezTo>
                <a:cubicBezTo>
                  <a:pt x="746938" y="761315"/>
                  <a:pt x="749153" y="760706"/>
                  <a:pt x="753583" y="758263"/>
                </a:cubicBezTo>
                <a:cubicBezTo>
                  <a:pt x="749153" y="755821"/>
                  <a:pt x="746938" y="753378"/>
                  <a:pt x="746938" y="750937"/>
                </a:cubicBezTo>
                <a:cubicBezTo>
                  <a:pt x="751368" y="746052"/>
                  <a:pt x="751368" y="743610"/>
                  <a:pt x="746938" y="743610"/>
                </a:cubicBezTo>
                <a:lnTo>
                  <a:pt x="745277" y="742694"/>
                </a:lnTo>
                <a:cubicBezTo>
                  <a:pt x="746384" y="740863"/>
                  <a:pt x="746938" y="738726"/>
                  <a:pt x="746938" y="736284"/>
                </a:cubicBezTo>
                <a:cubicBezTo>
                  <a:pt x="744723" y="738726"/>
                  <a:pt x="743616" y="740558"/>
                  <a:pt x="743616" y="741779"/>
                </a:cubicBezTo>
                <a:lnTo>
                  <a:pt x="745277" y="742694"/>
                </a:lnTo>
                <a:lnTo>
                  <a:pt x="740293" y="747273"/>
                </a:lnTo>
                <a:cubicBezTo>
                  <a:pt x="740293" y="754600"/>
                  <a:pt x="738079" y="760706"/>
                  <a:pt x="733649" y="765590"/>
                </a:cubicBezTo>
                <a:cubicBezTo>
                  <a:pt x="733649" y="768032"/>
                  <a:pt x="735864" y="769253"/>
                  <a:pt x="740293" y="769253"/>
                </a:cubicBezTo>
                <a:lnTo>
                  <a:pt x="740293" y="772916"/>
                </a:lnTo>
                <a:lnTo>
                  <a:pt x="733649" y="787569"/>
                </a:lnTo>
                <a:lnTo>
                  <a:pt x="740293" y="787569"/>
                </a:lnTo>
                <a:cubicBezTo>
                  <a:pt x="744723" y="785127"/>
                  <a:pt x="744723" y="783296"/>
                  <a:pt x="740293" y="782074"/>
                </a:cubicBezTo>
                <a:cubicBezTo>
                  <a:pt x="735864" y="780853"/>
                  <a:pt x="738079" y="780243"/>
                  <a:pt x="746938" y="780243"/>
                </a:cubicBezTo>
                <a:cubicBezTo>
                  <a:pt x="746938" y="782685"/>
                  <a:pt x="746938" y="783906"/>
                  <a:pt x="746938" y="783906"/>
                </a:cubicBezTo>
                <a:lnTo>
                  <a:pt x="753583" y="779144"/>
                </a:lnTo>
                <a:lnTo>
                  <a:pt x="753583" y="783906"/>
                </a:lnTo>
                <a:lnTo>
                  <a:pt x="753583" y="791232"/>
                </a:lnTo>
                <a:cubicBezTo>
                  <a:pt x="749153" y="791232"/>
                  <a:pt x="749153" y="792453"/>
                  <a:pt x="753583" y="794895"/>
                </a:cubicBezTo>
                <a:lnTo>
                  <a:pt x="746938" y="798558"/>
                </a:lnTo>
                <a:lnTo>
                  <a:pt x="746938" y="802222"/>
                </a:lnTo>
                <a:lnTo>
                  <a:pt x="740293" y="802222"/>
                </a:lnTo>
                <a:lnTo>
                  <a:pt x="740293" y="809549"/>
                </a:lnTo>
                <a:cubicBezTo>
                  <a:pt x="740293" y="811991"/>
                  <a:pt x="739186" y="815044"/>
                  <a:pt x="736971" y="818707"/>
                </a:cubicBezTo>
                <a:cubicBezTo>
                  <a:pt x="734756" y="822370"/>
                  <a:pt x="733649" y="826644"/>
                  <a:pt x="733649" y="831528"/>
                </a:cubicBezTo>
                <a:lnTo>
                  <a:pt x="727004" y="831528"/>
                </a:lnTo>
                <a:lnTo>
                  <a:pt x="720359" y="831528"/>
                </a:lnTo>
                <a:lnTo>
                  <a:pt x="720359" y="835191"/>
                </a:lnTo>
                <a:lnTo>
                  <a:pt x="718587" y="839098"/>
                </a:lnTo>
                <a:lnTo>
                  <a:pt x="713715" y="838854"/>
                </a:lnTo>
                <a:lnTo>
                  <a:pt x="717452" y="841602"/>
                </a:lnTo>
                <a:lnTo>
                  <a:pt x="713715" y="849844"/>
                </a:lnTo>
                <a:cubicBezTo>
                  <a:pt x="713715" y="847402"/>
                  <a:pt x="715930" y="846181"/>
                  <a:pt x="720359" y="846181"/>
                </a:cubicBezTo>
                <a:cubicBezTo>
                  <a:pt x="720359" y="844960"/>
                  <a:pt x="719806" y="843739"/>
                  <a:pt x="718698" y="842517"/>
                </a:cubicBezTo>
                <a:lnTo>
                  <a:pt x="717452" y="841602"/>
                </a:lnTo>
                <a:lnTo>
                  <a:pt x="718587" y="839098"/>
                </a:lnTo>
                <a:lnTo>
                  <a:pt x="722851" y="839312"/>
                </a:lnTo>
                <a:cubicBezTo>
                  <a:pt x="724512" y="839618"/>
                  <a:pt x="724789" y="840076"/>
                  <a:pt x="723682" y="840686"/>
                </a:cubicBezTo>
                <a:cubicBezTo>
                  <a:pt x="721467" y="841907"/>
                  <a:pt x="722574" y="842517"/>
                  <a:pt x="727004" y="842517"/>
                </a:cubicBezTo>
                <a:cubicBezTo>
                  <a:pt x="727004" y="844960"/>
                  <a:pt x="725897" y="846791"/>
                  <a:pt x="723682" y="848012"/>
                </a:cubicBezTo>
                <a:cubicBezTo>
                  <a:pt x="721467" y="849233"/>
                  <a:pt x="720359" y="851065"/>
                  <a:pt x="720359" y="853507"/>
                </a:cubicBezTo>
                <a:lnTo>
                  <a:pt x="720359" y="857171"/>
                </a:lnTo>
                <a:lnTo>
                  <a:pt x="720359" y="860834"/>
                </a:lnTo>
                <a:lnTo>
                  <a:pt x="713715" y="853507"/>
                </a:lnTo>
                <a:lnTo>
                  <a:pt x="707070" y="860834"/>
                </a:lnTo>
                <a:lnTo>
                  <a:pt x="707070" y="871824"/>
                </a:lnTo>
                <a:lnTo>
                  <a:pt x="707070" y="879150"/>
                </a:lnTo>
                <a:lnTo>
                  <a:pt x="713715" y="879150"/>
                </a:lnTo>
                <a:lnTo>
                  <a:pt x="707070" y="882813"/>
                </a:lnTo>
                <a:cubicBezTo>
                  <a:pt x="707070" y="882813"/>
                  <a:pt x="707070" y="885255"/>
                  <a:pt x="707070" y="890140"/>
                </a:cubicBezTo>
                <a:lnTo>
                  <a:pt x="700425" y="890140"/>
                </a:lnTo>
                <a:lnTo>
                  <a:pt x="700425" y="893803"/>
                </a:lnTo>
                <a:lnTo>
                  <a:pt x="700425" y="897466"/>
                </a:lnTo>
                <a:lnTo>
                  <a:pt x="693780" y="897466"/>
                </a:lnTo>
                <a:lnTo>
                  <a:pt x="700425" y="901129"/>
                </a:lnTo>
                <a:lnTo>
                  <a:pt x="693780" y="901129"/>
                </a:lnTo>
                <a:lnTo>
                  <a:pt x="700425" y="904792"/>
                </a:lnTo>
                <a:lnTo>
                  <a:pt x="693780" y="908456"/>
                </a:lnTo>
                <a:lnTo>
                  <a:pt x="698210" y="909677"/>
                </a:lnTo>
                <a:lnTo>
                  <a:pt x="695442" y="911204"/>
                </a:lnTo>
                <a:cubicBezTo>
                  <a:pt x="694334" y="911814"/>
                  <a:pt x="693780" y="912120"/>
                  <a:pt x="693780" y="912120"/>
                </a:cubicBezTo>
                <a:cubicBezTo>
                  <a:pt x="693780" y="912120"/>
                  <a:pt x="691566" y="913341"/>
                  <a:pt x="687136" y="915783"/>
                </a:cubicBezTo>
                <a:cubicBezTo>
                  <a:pt x="695995" y="920667"/>
                  <a:pt x="698210" y="923109"/>
                  <a:pt x="693780" y="923109"/>
                </a:cubicBezTo>
                <a:cubicBezTo>
                  <a:pt x="693780" y="923109"/>
                  <a:pt x="693780" y="925551"/>
                  <a:pt x="693780" y="930435"/>
                </a:cubicBezTo>
                <a:lnTo>
                  <a:pt x="687136" y="930435"/>
                </a:lnTo>
                <a:lnTo>
                  <a:pt x="693780" y="934099"/>
                </a:lnTo>
                <a:lnTo>
                  <a:pt x="687136" y="934099"/>
                </a:lnTo>
                <a:lnTo>
                  <a:pt x="687136" y="941425"/>
                </a:lnTo>
                <a:lnTo>
                  <a:pt x="680489" y="945089"/>
                </a:lnTo>
                <a:cubicBezTo>
                  <a:pt x="676059" y="947531"/>
                  <a:pt x="676059" y="948751"/>
                  <a:pt x="680489" y="948751"/>
                </a:cubicBezTo>
                <a:lnTo>
                  <a:pt x="673845" y="948751"/>
                </a:lnTo>
                <a:cubicBezTo>
                  <a:pt x="669415" y="951194"/>
                  <a:pt x="670522" y="953635"/>
                  <a:pt x="677167" y="956078"/>
                </a:cubicBezTo>
                <a:cubicBezTo>
                  <a:pt x="683813" y="958521"/>
                  <a:pt x="682704" y="959742"/>
                  <a:pt x="673845" y="959742"/>
                </a:cubicBezTo>
                <a:lnTo>
                  <a:pt x="680489" y="959742"/>
                </a:lnTo>
                <a:lnTo>
                  <a:pt x="667200" y="963405"/>
                </a:lnTo>
                <a:lnTo>
                  <a:pt x="667200" y="959742"/>
                </a:lnTo>
                <a:lnTo>
                  <a:pt x="667200" y="956078"/>
                </a:lnTo>
                <a:cubicBezTo>
                  <a:pt x="671630" y="951194"/>
                  <a:pt x="673845" y="943867"/>
                  <a:pt x="673845" y="934099"/>
                </a:cubicBezTo>
                <a:lnTo>
                  <a:pt x="680489" y="937762"/>
                </a:lnTo>
                <a:cubicBezTo>
                  <a:pt x="680489" y="932878"/>
                  <a:pt x="678274" y="930435"/>
                  <a:pt x="673845" y="930435"/>
                </a:cubicBezTo>
                <a:cubicBezTo>
                  <a:pt x="678274" y="927993"/>
                  <a:pt x="679382" y="926162"/>
                  <a:pt x="677167" y="924941"/>
                </a:cubicBezTo>
                <a:cubicBezTo>
                  <a:pt x="674952" y="923720"/>
                  <a:pt x="676059" y="921888"/>
                  <a:pt x="680489" y="919446"/>
                </a:cubicBezTo>
                <a:lnTo>
                  <a:pt x="680489" y="915783"/>
                </a:lnTo>
                <a:cubicBezTo>
                  <a:pt x="680489" y="910899"/>
                  <a:pt x="681597" y="908456"/>
                  <a:pt x="683813" y="908456"/>
                </a:cubicBezTo>
                <a:cubicBezTo>
                  <a:pt x="686028" y="908456"/>
                  <a:pt x="687136" y="906014"/>
                  <a:pt x="687136" y="901129"/>
                </a:cubicBezTo>
                <a:lnTo>
                  <a:pt x="687136" y="897466"/>
                </a:lnTo>
                <a:lnTo>
                  <a:pt x="687136" y="893803"/>
                </a:lnTo>
                <a:cubicBezTo>
                  <a:pt x="691566" y="891361"/>
                  <a:pt x="692673" y="888918"/>
                  <a:pt x="690458" y="886477"/>
                </a:cubicBezTo>
                <a:cubicBezTo>
                  <a:pt x="688243" y="884034"/>
                  <a:pt x="689351" y="880371"/>
                  <a:pt x="693780" y="875487"/>
                </a:cubicBezTo>
                <a:lnTo>
                  <a:pt x="693780" y="871824"/>
                </a:lnTo>
                <a:cubicBezTo>
                  <a:pt x="693780" y="869382"/>
                  <a:pt x="694888" y="867550"/>
                  <a:pt x="697103" y="866329"/>
                </a:cubicBezTo>
                <a:cubicBezTo>
                  <a:pt x="699318" y="865108"/>
                  <a:pt x="698210" y="862055"/>
                  <a:pt x="693780" y="857171"/>
                </a:cubicBezTo>
                <a:cubicBezTo>
                  <a:pt x="693780" y="852286"/>
                  <a:pt x="695995" y="848012"/>
                  <a:pt x="700425" y="844349"/>
                </a:cubicBezTo>
                <a:cubicBezTo>
                  <a:pt x="704855" y="840686"/>
                  <a:pt x="707070" y="836412"/>
                  <a:pt x="707070" y="831528"/>
                </a:cubicBezTo>
                <a:cubicBezTo>
                  <a:pt x="707070" y="821760"/>
                  <a:pt x="711500" y="807106"/>
                  <a:pt x="720359" y="787569"/>
                </a:cubicBezTo>
                <a:cubicBezTo>
                  <a:pt x="715930" y="785127"/>
                  <a:pt x="715930" y="783296"/>
                  <a:pt x="720359" y="782074"/>
                </a:cubicBezTo>
                <a:cubicBezTo>
                  <a:pt x="724789" y="780853"/>
                  <a:pt x="724789" y="777801"/>
                  <a:pt x="720359" y="772916"/>
                </a:cubicBezTo>
                <a:cubicBezTo>
                  <a:pt x="720359" y="770474"/>
                  <a:pt x="722574" y="770474"/>
                  <a:pt x="727004" y="772916"/>
                </a:cubicBezTo>
                <a:cubicBezTo>
                  <a:pt x="722574" y="770474"/>
                  <a:pt x="722574" y="768032"/>
                  <a:pt x="727004" y="765590"/>
                </a:cubicBezTo>
                <a:cubicBezTo>
                  <a:pt x="729219" y="764368"/>
                  <a:pt x="730326" y="762843"/>
                  <a:pt x="730326" y="761011"/>
                </a:cubicBezTo>
                <a:lnTo>
                  <a:pt x="728082" y="756679"/>
                </a:lnTo>
                <a:lnTo>
                  <a:pt x="731988" y="750937"/>
                </a:lnTo>
                <a:cubicBezTo>
                  <a:pt x="733095" y="748494"/>
                  <a:pt x="733649" y="746052"/>
                  <a:pt x="733649" y="743610"/>
                </a:cubicBezTo>
                <a:lnTo>
                  <a:pt x="740293" y="743610"/>
                </a:lnTo>
                <a:cubicBezTo>
                  <a:pt x="735864" y="741168"/>
                  <a:pt x="735864" y="739947"/>
                  <a:pt x="740293" y="739947"/>
                </a:cubicBezTo>
                <a:lnTo>
                  <a:pt x="740293" y="736284"/>
                </a:lnTo>
                <a:cubicBezTo>
                  <a:pt x="744723" y="728958"/>
                  <a:pt x="746938" y="716747"/>
                  <a:pt x="746938" y="699651"/>
                </a:cubicBezTo>
                <a:lnTo>
                  <a:pt x="756905" y="695988"/>
                </a:lnTo>
                <a:lnTo>
                  <a:pt x="753583" y="692325"/>
                </a:lnTo>
                <a:cubicBezTo>
                  <a:pt x="753583" y="689883"/>
                  <a:pt x="754690" y="688662"/>
                  <a:pt x="756905" y="688662"/>
                </a:cubicBezTo>
                <a:cubicBezTo>
                  <a:pt x="759120" y="688662"/>
                  <a:pt x="760228" y="687441"/>
                  <a:pt x="760228" y="684999"/>
                </a:cubicBezTo>
                <a:cubicBezTo>
                  <a:pt x="760228" y="684999"/>
                  <a:pt x="758013" y="684999"/>
                  <a:pt x="753583" y="684999"/>
                </a:cubicBezTo>
                <a:cubicBezTo>
                  <a:pt x="762442" y="680114"/>
                  <a:pt x="764657" y="676451"/>
                  <a:pt x="760228" y="674009"/>
                </a:cubicBezTo>
                <a:lnTo>
                  <a:pt x="766872" y="674009"/>
                </a:lnTo>
                <a:cubicBezTo>
                  <a:pt x="762442" y="671567"/>
                  <a:pt x="761335" y="669125"/>
                  <a:pt x="763550" y="666683"/>
                </a:cubicBezTo>
                <a:cubicBezTo>
                  <a:pt x="765765" y="664240"/>
                  <a:pt x="764657" y="661799"/>
                  <a:pt x="760228" y="659355"/>
                </a:cubicBezTo>
                <a:cubicBezTo>
                  <a:pt x="764657" y="644703"/>
                  <a:pt x="767980" y="630661"/>
                  <a:pt x="770195" y="617229"/>
                </a:cubicBezTo>
                <a:cubicBezTo>
                  <a:pt x="772411" y="603796"/>
                  <a:pt x="775734" y="589754"/>
                  <a:pt x="780163" y="575102"/>
                </a:cubicBezTo>
                <a:cubicBezTo>
                  <a:pt x="784593" y="562891"/>
                  <a:pt x="787916" y="550069"/>
                  <a:pt x="790131" y="536638"/>
                </a:cubicBezTo>
                <a:cubicBezTo>
                  <a:pt x="792345" y="523205"/>
                  <a:pt x="797883" y="509164"/>
                  <a:pt x="806742" y="494510"/>
                </a:cubicBezTo>
                <a:cubicBezTo>
                  <a:pt x="811172" y="489626"/>
                  <a:pt x="813387" y="484742"/>
                  <a:pt x="813387" y="479858"/>
                </a:cubicBezTo>
                <a:cubicBezTo>
                  <a:pt x="813387" y="482300"/>
                  <a:pt x="815602" y="482300"/>
                  <a:pt x="820032" y="479858"/>
                </a:cubicBezTo>
                <a:cubicBezTo>
                  <a:pt x="815602" y="479858"/>
                  <a:pt x="814494" y="479247"/>
                  <a:pt x="816709" y="478026"/>
                </a:cubicBezTo>
                <a:cubicBezTo>
                  <a:pt x="818924" y="476805"/>
                  <a:pt x="817817" y="476194"/>
                  <a:pt x="813387" y="476194"/>
                </a:cubicBezTo>
                <a:cubicBezTo>
                  <a:pt x="817817" y="468868"/>
                  <a:pt x="820032" y="459099"/>
                  <a:pt x="820032" y="446888"/>
                </a:cubicBezTo>
                <a:lnTo>
                  <a:pt x="826676" y="446888"/>
                </a:lnTo>
                <a:lnTo>
                  <a:pt x="826676" y="443225"/>
                </a:lnTo>
                <a:cubicBezTo>
                  <a:pt x="826676" y="440783"/>
                  <a:pt x="824462" y="440783"/>
                  <a:pt x="820032" y="443225"/>
                </a:cubicBezTo>
                <a:cubicBezTo>
                  <a:pt x="824462" y="428572"/>
                  <a:pt x="829999" y="415140"/>
                  <a:pt x="836643" y="402929"/>
                </a:cubicBezTo>
                <a:cubicBezTo>
                  <a:pt x="843288" y="390719"/>
                  <a:pt x="848825" y="378508"/>
                  <a:pt x="853255" y="366297"/>
                </a:cubicBezTo>
                <a:cubicBezTo>
                  <a:pt x="853255" y="356528"/>
                  <a:pt x="855470" y="349202"/>
                  <a:pt x="859900" y="344318"/>
                </a:cubicBezTo>
                <a:cubicBezTo>
                  <a:pt x="864332" y="332107"/>
                  <a:pt x="868761" y="322339"/>
                  <a:pt x="873191" y="315011"/>
                </a:cubicBezTo>
                <a:cubicBezTo>
                  <a:pt x="877621" y="307685"/>
                  <a:pt x="879836" y="297916"/>
                  <a:pt x="879836" y="285706"/>
                </a:cubicBezTo>
                <a:close/>
                <a:moveTo>
                  <a:pt x="1318396" y="282043"/>
                </a:moveTo>
                <a:lnTo>
                  <a:pt x="1325040" y="285706"/>
                </a:lnTo>
                <a:lnTo>
                  <a:pt x="1321718" y="285706"/>
                </a:lnTo>
                <a:close/>
                <a:moveTo>
                  <a:pt x="1152274" y="256400"/>
                </a:moveTo>
                <a:cubicBezTo>
                  <a:pt x="1147844" y="268610"/>
                  <a:pt x="1145630" y="278990"/>
                  <a:pt x="1145630" y="287538"/>
                </a:cubicBezTo>
                <a:cubicBezTo>
                  <a:pt x="1145630" y="296085"/>
                  <a:pt x="1143415" y="305243"/>
                  <a:pt x="1138985" y="315011"/>
                </a:cubicBezTo>
                <a:lnTo>
                  <a:pt x="1138985" y="311348"/>
                </a:lnTo>
                <a:cubicBezTo>
                  <a:pt x="1134555" y="308906"/>
                  <a:pt x="1132340" y="307685"/>
                  <a:pt x="1132340" y="307685"/>
                </a:cubicBezTo>
                <a:lnTo>
                  <a:pt x="1132340" y="304022"/>
                </a:lnTo>
                <a:lnTo>
                  <a:pt x="1132340" y="293032"/>
                </a:lnTo>
                <a:lnTo>
                  <a:pt x="1138985" y="289369"/>
                </a:lnTo>
                <a:lnTo>
                  <a:pt x="1132340" y="289369"/>
                </a:lnTo>
                <a:close/>
                <a:moveTo>
                  <a:pt x="952929" y="252736"/>
                </a:moveTo>
                <a:lnTo>
                  <a:pt x="952929" y="256400"/>
                </a:lnTo>
                <a:lnTo>
                  <a:pt x="946283" y="260063"/>
                </a:lnTo>
                <a:lnTo>
                  <a:pt x="946283" y="256400"/>
                </a:lnTo>
                <a:cubicBezTo>
                  <a:pt x="950715" y="256400"/>
                  <a:pt x="952929" y="255179"/>
                  <a:pt x="952929" y="252736"/>
                </a:cubicBezTo>
                <a:close/>
                <a:moveTo>
                  <a:pt x="979508" y="234421"/>
                </a:moveTo>
                <a:lnTo>
                  <a:pt x="979508" y="238084"/>
                </a:lnTo>
                <a:lnTo>
                  <a:pt x="979508" y="241747"/>
                </a:lnTo>
                <a:cubicBezTo>
                  <a:pt x="975078" y="241747"/>
                  <a:pt x="972864" y="244189"/>
                  <a:pt x="972864" y="249073"/>
                </a:cubicBezTo>
                <a:lnTo>
                  <a:pt x="972864" y="245410"/>
                </a:lnTo>
                <a:lnTo>
                  <a:pt x="972864" y="241747"/>
                </a:lnTo>
                <a:cubicBezTo>
                  <a:pt x="972864" y="236863"/>
                  <a:pt x="975078" y="234421"/>
                  <a:pt x="979508" y="234421"/>
                </a:cubicBezTo>
                <a:close/>
                <a:moveTo>
                  <a:pt x="952929" y="230757"/>
                </a:moveTo>
                <a:lnTo>
                  <a:pt x="959574" y="230757"/>
                </a:lnTo>
                <a:lnTo>
                  <a:pt x="959574" y="234421"/>
                </a:lnTo>
                <a:lnTo>
                  <a:pt x="959574" y="238084"/>
                </a:lnTo>
                <a:lnTo>
                  <a:pt x="959574" y="252736"/>
                </a:lnTo>
                <a:cubicBezTo>
                  <a:pt x="959574" y="250294"/>
                  <a:pt x="958467" y="250905"/>
                  <a:pt x="956252" y="254568"/>
                </a:cubicBezTo>
                <a:cubicBezTo>
                  <a:pt x="954037" y="258231"/>
                  <a:pt x="952929" y="257621"/>
                  <a:pt x="952929" y="252736"/>
                </a:cubicBezTo>
                <a:lnTo>
                  <a:pt x="952929" y="249073"/>
                </a:lnTo>
                <a:lnTo>
                  <a:pt x="952929" y="245410"/>
                </a:lnTo>
                <a:lnTo>
                  <a:pt x="952929" y="234421"/>
                </a:lnTo>
                <a:close/>
                <a:moveTo>
                  <a:pt x="952929" y="219767"/>
                </a:moveTo>
                <a:lnTo>
                  <a:pt x="955882" y="222210"/>
                </a:lnTo>
                <a:lnTo>
                  <a:pt x="955587" y="222698"/>
                </a:lnTo>
                <a:lnTo>
                  <a:pt x="952929" y="223430"/>
                </a:lnTo>
                <a:close/>
                <a:moveTo>
                  <a:pt x="979508" y="205114"/>
                </a:moveTo>
                <a:cubicBezTo>
                  <a:pt x="983938" y="205114"/>
                  <a:pt x="985046" y="206335"/>
                  <a:pt x="982831" y="208778"/>
                </a:cubicBezTo>
                <a:cubicBezTo>
                  <a:pt x="980616" y="211220"/>
                  <a:pt x="981723" y="211220"/>
                  <a:pt x="986153" y="208778"/>
                </a:cubicBezTo>
                <a:lnTo>
                  <a:pt x="992798" y="208778"/>
                </a:lnTo>
                <a:cubicBezTo>
                  <a:pt x="997227" y="208778"/>
                  <a:pt x="995013" y="211220"/>
                  <a:pt x="986153" y="216104"/>
                </a:cubicBezTo>
                <a:lnTo>
                  <a:pt x="986153" y="219767"/>
                </a:lnTo>
                <a:lnTo>
                  <a:pt x="986153" y="223430"/>
                </a:lnTo>
                <a:lnTo>
                  <a:pt x="986153" y="227094"/>
                </a:lnTo>
                <a:lnTo>
                  <a:pt x="986153" y="230757"/>
                </a:lnTo>
                <a:lnTo>
                  <a:pt x="979508" y="230757"/>
                </a:lnTo>
                <a:cubicBezTo>
                  <a:pt x="979508" y="233200"/>
                  <a:pt x="977293" y="233200"/>
                  <a:pt x="972864" y="230757"/>
                </a:cubicBezTo>
                <a:cubicBezTo>
                  <a:pt x="977293" y="228315"/>
                  <a:pt x="979508" y="222210"/>
                  <a:pt x="979508" y="212441"/>
                </a:cubicBezTo>
                <a:cubicBezTo>
                  <a:pt x="979508" y="212441"/>
                  <a:pt x="979508" y="211220"/>
                  <a:pt x="979508" y="208778"/>
                </a:cubicBezTo>
                <a:close/>
                <a:moveTo>
                  <a:pt x="972864" y="201451"/>
                </a:moveTo>
                <a:lnTo>
                  <a:pt x="979508" y="201451"/>
                </a:lnTo>
                <a:cubicBezTo>
                  <a:pt x="975078" y="201451"/>
                  <a:pt x="972864" y="202672"/>
                  <a:pt x="972864" y="205114"/>
                </a:cubicBezTo>
                <a:close/>
                <a:moveTo>
                  <a:pt x="959574" y="161155"/>
                </a:moveTo>
                <a:cubicBezTo>
                  <a:pt x="961789" y="161155"/>
                  <a:pt x="962897" y="161461"/>
                  <a:pt x="962897" y="162071"/>
                </a:cubicBezTo>
                <a:lnTo>
                  <a:pt x="962232" y="162621"/>
                </a:lnTo>
                <a:lnTo>
                  <a:pt x="961235" y="162071"/>
                </a:lnTo>
                <a:cubicBezTo>
                  <a:pt x="960128" y="161461"/>
                  <a:pt x="959574" y="161155"/>
                  <a:pt x="959574" y="161155"/>
                </a:cubicBezTo>
                <a:close/>
                <a:moveTo>
                  <a:pt x="1026021" y="139176"/>
                </a:moveTo>
                <a:lnTo>
                  <a:pt x="1026021" y="146503"/>
                </a:lnTo>
                <a:cubicBezTo>
                  <a:pt x="1030451" y="151387"/>
                  <a:pt x="1031558" y="155661"/>
                  <a:pt x="1029344" y="159324"/>
                </a:cubicBezTo>
                <a:cubicBezTo>
                  <a:pt x="1027129" y="162987"/>
                  <a:pt x="1026021" y="167261"/>
                  <a:pt x="1026021" y="172145"/>
                </a:cubicBezTo>
                <a:cubicBezTo>
                  <a:pt x="1021591" y="169703"/>
                  <a:pt x="1019377" y="169703"/>
                  <a:pt x="1019377" y="172145"/>
                </a:cubicBezTo>
                <a:cubicBezTo>
                  <a:pt x="1019377" y="184356"/>
                  <a:pt x="1017162" y="192904"/>
                  <a:pt x="1012732" y="197788"/>
                </a:cubicBezTo>
                <a:lnTo>
                  <a:pt x="1012732" y="205114"/>
                </a:lnTo>
                <a:lnTo>
                  <a:pt x="1012732" y="208778"/>
                </a:lnTo>
                <a:lnTo>
                  <a:pt x="1006087" y="208778"/>
                </a:lnTo>
                <a:cubicBezTo>
                  <a:pt x="1006087" y="208778"/>
                  <a:pt x="1006087" y="212441"/>
                  <a:pt x="1006087" y="219767"/>
                </a:cubicBezTo>
                <a:cubicBezTo>
                  <a:pt x="1006087" y="229536"/>
                  <a:pt x="1003872" y="236863"/>
                  <a:pt x="999442" y="241747"/>
                </a:cubicBezTo>
                <a:lnTo>
                  <a:pt x="999442" y="245410"/>
                </a:lnTo>
                <a:lnTo>
                  <a:pt x="999442" y="249073"/>
                </a:lnTo>
                <a:lnTo>
                  <a:pt x="999442" y="252736"/>
                </a:lnTo>
                <a:lnTo>
                  <a:pt x="999442" y="256400"/>
                </a:lnTo>
                <a:lnTo>
                  <a:pt x="999442" y="260063"/>
                </a:lnTo>
                <a:lnTo>
                  <a:pt x="992798" y="260063"/>
                </a:lnTo>
                <a:lnTo>
                  <a:pt x="992798" y="263726"/>
                </a:lnTo>
                <a:cubicBezTo>
                  <a:pt x="992798" y="268610"/>
                  <a:pt x="991690" y="272884"/>
                  <a:pt x="989475" y="276547"/>
                </a:cubicBezTo>
                <a:cubicBezTo>
                  <a:pt x="987260" y="280211"/>
                  <a:pt x="986153" y="284485"/>
                  <a:pt x="986153" y="289369"/>
                </a:cubicBezTo>
                <a:lnTo>
                  <a:pt x="986153" y="293032"/>
                </a:lnTo>
                <a:lnTo>
                  <a:pt x="986153" y="296695"/>
                </a:lnTo>
                <a:cubicBezTo>
                  <a:pt x="986153" y="299138"/>
                  <a:pt x="986153" y="300359"/>
                  <a:pt x="986153" y="300359"/>
                </a:cubicBezTo>
                <a:lnTo>
                  <a:pt x="979508" y="300359"/>
                </a:lnTo>
                <a:lnTo>
                  <a:pt x="979508" y="304022"/>
                </a:lnTo>
                <a:lnTo>
                  <a:pt x="979508" y="307685"/>
                </a:lnTo>
                <a:lnTo>
                  <a:pt x="979508" y="311348"/>
                </a:lnTo>
                <a:lnTo>
                  <a:pt x="979508" y="315011"/>
                </a:lnTo>
                <a:lnTo>
                  <a:pt x="972864" y="315011"/>
                </a:lnTo>
                <a:lnTo>
                  <a:pt x="972864" y="311348"/>
                </a:lnTo>
                <a:lnTo>
                  <a:pt x="972864" y="307685"/>
                </a:lnTo>
                <a:lnTo>
                  <a:pt x="966219" y="307685"/>
                </a:lnTo>
                <a:cubicBezTo>
                  <a:pt x="970649" y="302801"/>
                  <a:pt x="972864" y="297306"/>
                  <a:pt x="972864" y="291201"/>
                </a:cubicBezTo>
                <a:cubicBezTo>
                  <a:pt x="972864" y="285095"/>
                  <a:pt x="975078" y="278380"/>
                  <a:pt x="979508" y="271052"/>
                </a:cubicBezTo>
                <a:cubicBezTo>
                  <a:pt x="983938" y="268610"/>
                  <a:pt x="986153" y="266169"/>
                  <a:pt x="986153" y="263726"/>
                </a:cubicBezTo>
                <a:lnTo>
                  <a:pt x="986153" y="260063"/>
                </a:lnTo>
                <a:cubicBezTo>
                  <a:pt x="986153" y="252736"/>
                  <a:pt x="988368" y="246631"/>
                  <a:pt x="992798" y="241747"/>
                </a:cubicBezTo>
                <a:lnTo>
                  <a:pt x="992798" y="238084"/>
                </a:lnTo>
                <a:cubicBezTo>
                  <a:pt x="992798" y="230757"/>
                  <a:pt x="995013" y="222820"/>
                  <a:pt x="999442" y="214272"/>
                </a:cubicBezTo>
                <a:cubicBezTo>
                  <a:pt x="1003872" y="205725"/>
                  <a:pt x="1006087" y="197788"/>
                  <a:pt x="1006087" y="190462"/>
                </a:cubicBezTo>
                <a:cubicBezTo>
                  <a:pt x="1010517" y="188020"/>
                  <a:pt x="1012732" y="183135"/>
                  <a:pt x="1012732" y="175809"/>
                </a:cubicBezTo>
                <a:cubicBezTo>
                  <a:pt x="1021591" y="161155"/>
                  <a:pt x="1026021" y="148945"/>
                  <a:pt x="1026021" y="139176"/>
                </a:cubicBezTo>
                <a:close/>
                <a:moveTo>
                  <a:pt x="1019377" y="139176"/>
                </a:moveTo>
                <a:lnTo>
                  <a:pt x="1019377" y="142840"/>
                </a:lnTo>
                <a:lnTo>
                  <a:pt x="1012732" y="142840"/>
                </a:lnTo>
                <a:close/>
                <a:moveTo>
                  <a:pt x="1092470" y="109870"/>
                </a:moveTo>
                <a:lnTo>
                  <a:pt x="1099115" y="109870"/>
                </a:lnTo>
                <a:lnTo>
                  <a:pt x="1092470" y="113533"/>
                </a:lnTo>
                <a:close/>
                <a:moveTo>
                  <a:pt x="1096457" y="106940"/>
                </a:moveTo>
                <a:lnTo>
                  <a:pt x="1097454" y="107123"/>
                </a:lnTo>
                <a:cubicBezTo>
                  <a:pt x="1098561" y="107733"/>
                  <a:pt x="1099115" y="108649"/>
                  <a:pt x="1099115" y="109870"/>
                </a:cubicBezTo>
                <a:cubicBezTo>
                  <a:pt x="1096900" y="108649"/>
                  <a:pt x="1095792" y="107733"/>
                  <a:pt x="1095792" y="107123"/>
                </a:cubicBezTo>
                <a:close/>
                <a:moveTo>
                  <a:pt x="1059247" y="62248"/>
                </a:moveTo>
                <a:cubicBezTo>
                  <a:pt x="1054817" y="64690"/>
                  <a:pt x="1052602" y="65911"/>
                  <a:pt x="1052602" y="65911"/>
                </a:cubicBezTo>
                <a:cubicBezTo>
                  <a:pt x="1057032" y="68353"/>
                  <a:pt x="1057032" y="69574"/>
                  <a:pt x="1052602" y="69574"/>
                </a:cubicBezTo>
                <a:lnTo>
                  <a:pt x="1052602" y="73239"/>
                </a:lnTo>
                <a:lnTo>
                  <a:pt x="1045957" y="73239"/>
                </a:lnTo>
                <a:lnTo>
                  <a:pt x="1052602" y="76902"/>
                </a:lnTo>
                <a:lnTo>
                  <a:pt x="1047618" y="76902"/>
                </a:lnTo>
                <a:cubicBezTo>
                  <a:pt x="1046511" y="76902"/>
                  <a:pt x="1045957" y="76902"/>
                  <a:pt x="1045957" y="76902"/>
                </a:cubicBezTo>
                <a:lnTo>
                  <a:pt x="1045957" y="80565"/>
                </a:lnTo>
                <a:lnTo>
                  <a:pt x="1039312" y="84228"/>
                </a:lnTo>
                <a:lnTo>
                  <a:pt x="1039312" y="87891"/>
                </a:lnTo>
                <a:lnTo>
                  <a:pt x="1039312" y="95218"/>
                </a:lnTo>
                <a:cubicBezTo>
                  <a:pt x="1039312" y="92775"/>
                  <a:pt x="1038205" y="92775"/>
                  <a:pt x="1035988" y="95218"/>
                </a:cubicBezTo>
                <a:cubicBezTo>
                  <a:pt x="1033773" y="97660"/>
                  <a:pt x="1032666" y="97660"/>
                  <a:pt x="1032666" y="95218"/>
                </a:cubicBezTo>
                <a:lnTo>
                  <a:pt x="1039312" y="98881"/>
                </a:lnTo>
                <a:lnTo>
                  <a:pt x="1032666" y="98881"/>
                </a:lnTo>
                <a:lnTo>
                  <a:pt x="1032666" y="102544"/>
                </a:lnTo>
                <a:lnTo>
                  <a:pt x="1032666" y="106207"/>
                </a:lnTo>
                <a:cubicBezTo>
                  <a:pt x="1032666" y="108649"/>
                  <a:pt x="1031558" y="109260"/>
                  <a:pt x="1029344" y="108039"/>
                </a:cubicBezTo>
                <a:cubicBezTo>
                  <a:pt x="1027129" y="106817"/>
                  <a:pt x="1026021" y="107428"/>
                  <a:pt x="1026021" y="109870"/>
                </a:cubicBezTo>
                <a:lnTo>
                  <a:pt x="1032666" y="109870"/>
                </a:lnTo>
                <a:cubicBezTo>
                  <a:pt x="1028236" y="112312"/>
                  <a:pt x="1027129" y="113533"/>
                  <a:pt x="1029344" y="113533"/>
                </a:cubicBezTo>
                <a:cubicBezTo>
                  <a:pt x="1031558" y="113533"/>
                  <a:pt x="1030451" y="114754"/>
                  <a:pt x="1026021" y="117196"/>
                </a:cubicBezTo>
                <a:lnTo>
                  <a:pt x="1026021" y="120860"/>
                </a:lnTo>
                <a:lnTo>
                  <a:pt x="1019377" y="124524"/>
                </a:lnTo>
                <a:lnTo>
                  <a:pt x="1026021" y="124524"/>
                </a:lnTo>
                <a:lnTo>
                  <a:pt x="1019377" y="128187"/>
                </a:lnTo>
                <a:lnTo>
                  <a:pt x="1019377" y="131850"/>
                </a:lnTo>
                <a:lnTo>
                  <a:pt x="1019377" y="135513"/>
                </a:lnTo>
                <a:lnTo>
                  <a:pt x="1012732" y="142840"/>
                </a:lnTo>
                <a:lnTo>
                  <a:pt x="1012732" y="146503"/>
                </a:lnTo>
                <a:lnTo>
                  <a:pt x="1012732" y="150166"/>
                </a:lnTo>
                <a:lnTo>
                  <a:pt x="1012732" y="153829"/>
                </a:lnTo>
                <a:lnTo>
                  <a:pt x="1012732" y="157492"/>
                </a:lnTo>
                <a:lnTo>
                  <a:pt x="1012732" y="161155"/>
                </a:lnTo>
                <a:lnTo>
                  <a:pt x="1006087" y="161155"/>
                </a:lnTo>
                <a:lnTo>
                  <a:pt x="1006087" y="164819"/>
                </a:lnTo>
                <a:lnTo>
                  <a:pt x="1006087" y="168482"/>
                </a:lnTo>
                <a:lnTo>
                  <a:pt x="999442" y="172145"/>
                </a:lnTo>
                <a:lnTo>
                  <a:pt x="1006087" y="172145"/>
                </a:lnTo>
                <a:cubicBezTo>
                  <a:pt x="1001657" y="172145"/>
                  <a:pt x="999442" y="173367"/>
                  <a:pt x="999442" y="175809"/>
                </a:cubicBezTo>
                <a:cubicBezTo>
                  <a:pt x="1003872" y="178251"/>
                  <a:pt x="1003872" y="180083"/>
                  <a:pt x="999442" y="181304"/>
                </a:cubicBezTo>
                <a:cubicBezTo>
                  <a:pt x="995013" y="182525"/>
                  <a:pt x="995013" y="184356"/>
                  <a:pt x="999442" y="186799"/>
                </a:cubicBezTo>
                <a:lnTo>
                  <a:pt x="992798" y="186799"/>
                </a:lnTo>
                <a:lnTo>
                  <a:pt x="999442" y="190462"/>
                </a:lnTo>
                <a:lnTo>
                  <a:pt x="992798" y="190462"/>
                </a:lnTo>
                <a:cubicBezTo>
                  <a:pt x="997227" y="190462"/>
                  <a:pt x="997227" y="191683"/>
                  <a:pt x="992798" y="194125"/>
                </a:cubicBezTo>
                <a:lnTo>
                  <a:pt x="992798" y="197788"/>
                </a:lnTo>
                <a:lnTo>
                  <a:pt x="992798" y="205114"/>
                </a:lnTo>
                <a:cubicBezTo>
                  <a:pt x="988368" y="205114"/>
                  <a:pt x="987260" y="205725"/>
                  <a:pt x="989475" y="206946"/>
                </a:cubicBezTo>
                <a:cubicBezTo>
                  <a:pt x="991690" y="208167"/>
                  <a:pt x="990583" y="208778"/>
                  <a:pt x="986153" y="208778"/>
                </a:cubicBezTo>
                <a:cubicBezTo>
                  <a:pt x="986153" y="201451"/>
                  <a:pt x="986153" y="197788"/>
                  <a:pt x="986153" y="197788"/>
                </a:cubicBezTo>
                <a:cubicBezTo>
                  <a:pt x="990583" y="192904"/>
                  <a:pt x="991690" y="191072"/>
                  <a:pt x="989475" y="192293"/>
                </a:cubicBezTo>
                <a:cubicBezTo>
                  <a:pt x="987260" y="193514"/>
                  <a:pt x="986153" y="192904"/>
                  <a:pt x="986153" y="190462"/>
                </a:cubicBezTo>
                <a:lnTo>
                  <a:pt x="986153" y="186799"/>
                </a:lnTo>
                <a:cubicBezTo>
                  <a:pt x="990583" y="186799"/>
                  <a:pt x="992798" y="186188"/>
                  <a:pt x="992798" y="184967"/>
                </a:cubicBezTo>
                <a:cubicBezTo>
                  <a:pt x="992798" y="183746"/>
                  <a:pt x="990583" y="183135"/>
                  <a:pt x="986153" y="183135"/>
                </a:cubicBezTo>
                <a:lnTo>
                  <a:pt x="986153" y="179472"/>
                </a:lnTo>
                <a:cubicBezTo>
                  <a:pt x="981723" y="181914"/>
                  <a:pt x="980616" y="183135"/>
                  <a:pt x="982831" y="183135"/>
                </a:cubicBezTo>
                <a:cubicBezTo>
                  <a:pt x="985046" y="183135"/>
                  <a:pt x="983938" y="185577"/>
                  <a:pt x="979508" y="190462"/>
                </a:cubicBezTo>
                <a:lnTo>
                  <a:pt x="979508" y="194125"/>
                </a:lnTo>
                <a:lnTo>
                  <a:pt x="979508" y="197788"/>
                </a:lnTo>
                <a:cubicBezTo>
                  <a:pt x="979508" y="200230"/>
                  <a:pt x="978401" y="200841"/>
                  <a:pt x="976186" y="199620"/>
                </a:cubicBezTo>
                <a:cubicBezTo>
                  <a:pt x="973971" y="198399"/>
                  <a:pt x="972864" y="199009"/>
                  <a:pt x="972864" y="201451"/>
                </a:cubicBezTo>
                <a:lnTo>
                  <a:pt x="972864" y="197788"/>
                </a:lnTo>
                <a:cubicBezTo>
                  <a:pt x="968434" y="202672"/>
                  <a:pt x="967326" y="205725"/>
                  <a:pt x="969541" y="206946"/>
                </a:cubicBezTo>
                <a:cubicBezTo>
                  <a:pt x="971756" y="208167"/>
                  <a:pt x="972864" y="209999"/>
                  <a:pt x="972864" y="212441"/>
                </a:cubicBezTo>
                <a:lnTo>
                  <a:pt x="972864" y="216104"/>
                </a:lnTo>
                <a:cubicBezTo>
                  <a:pt x="972864" y="213662"/>
                  <a:pt x="970649" y="212441"/>
                  <a:pt x="966219" y="212441"/>
                </a:cubicBezTo>
                <a:lnTo>
                  <a:pt x="966219" y="216104"/>
                </a:lnTo>
                <a:lnTo>
                  <a:pt x="966219" y="219767"/>
                </a:lnTo>
                <a:lnTo>
                  <a:pt x="966219" y="223430"/>
                </a:lnTo>
                <a:lnTo>
                  <a:pt x="959574" y="230757"/>
                </a:lnTo>
                <a:lnTo>
                  <a:pt x="959574" y="227094"/>
                </a:lnTo>
                <a:cubicBezTo>
                  <a:pt x="959574" y="224652"/>
                  <a:pt x="959574" y="223430"/>
                  <a:pt x="959574" y="223430"/>
                </a:cubicBezTo>
                <a:cubicBezTo>
                  <a:pt x="957359" y="223430"/>
                  <a:pt x="955975" y="223278"/>
                  <a:pt x="955421" y="222972"/>
                </a:cubicBezTo>
                <a:lnTo>
                  <a:pt x="955587" y="222698"/>
                </a:lnTo>
                <a:lnTo>
                  <a:pt x="956252" y="222515"/>
                </a:lnTo>
                <a:lnTo>
                  <a:pt x="955882" y="222210"/>
                </a:lnTo>
                <a:lnTo>
                  <a:pt x="956252" y="221599"/>
                </a:lnTo>
                <a:cubicBezTo>
                  <a:pt x="958467" y="220378"/>
                  <a:pt x="957359" y="219767"/>
                  <a:pt x="952929" y="219767"/>
                </a:cubicBezTo>
                <a:lnTo>
                  <a:pt x="952929" y="216104"/>
                </a:lnTo>
                <a:lnTo>
                  <a:pt x="952929" y="212441"/>
                </a:lnTo>
                <a:lnTo>
                  <a:pt x="952929" y="208778"/>
                </a:lnTo>
                <a:cubicBezTo>
                  <a:pt x="948498" y="206335"/>
                  <a:pt x="948498" y="205114"/>
                  <a:pt x="952929" y="205114"/>
                </a:cubicBezTo>
                <a:lnTo>
                  <a:pt x="952929" y="201451"/>
                </a:lnTo>
                <a:lnTo>
                  <a:pt x="959574" y="201451"/>
                </a:lnTo>
                <a:lnTo>
                  <a:pt x="959574" y="197788"/>
                </a:lnTo>
                <a:lnTo>
                  <a:pt x="959574" y="194125"/>
                </a:lnTo>
                <a:lnTo>
                  <a:pt x="959574" y="190462"/>
                </a:lnTo>
                <a:lnTo>
                  <a:pt x="952929" y="186799"/>
                </a:lnTo>
                <a:lnTo>
                  <a:pt x="959574" y="186799"/>
                </a:lnTo>
                <a:lnTo>
                  <a:pt x="959574" y="183135"/>
                </a:lnTo>
                <a:lnTo>
                  <a:pt x="966219" y="179472"/>
                </a:lnTo>
                <a:lnTo>
                  <a:pt x="966219" y="175809"/>
                </a:lnTo>
                <a:lnTo>
                  <a:pt x="972864" y="175809"/>
                </a:lnTo>
                <a:lnTo>
                  <a:pt x="972864" y="172145"/>
                </a:lnTo>
                <a:lnTo>
                  <a:pt x="972864" y="168482"/>
                </a:lnTo>
                <a:cubicBezTo>
                  <a:pt x="977293" y="163598"/>
                  <a:pt x="979508" y="161155"/>
                  <a:pt x="979508" y="161155"/>
                </a:cubicBezTo>
                <a:lnTo>
                  <a:pt x="972864" y="161155"/>
                </a:lnTo>
                <a:lnTo>
                  <a:pt x="972864" y="164819"/>
                </a:lnTo>
                <a:cubicBezTo>
                  <a:pt x="968434" y="169703"/>
                  <a:pt x="967326" y="169092"/>
                  <a:pt x="969541" y="162987"/>
                </a:cubicBezTo>
                <a:cubicBezTo>
                  <a:pt x="970649" y="159934"/>
                  <a:pt x="970372" y="158255"/>
                  <a:pt x="968711" y="157950"/>
                </a:cubicBezTo>
                <a:lnTo>
                  <a:pt x="963634" y="159732"/>
                </a:lnTo>
                <a:lnTo>
                  <a:pt x="959574" y="157492"/>
                </a:lnTo>
                <a:lnTo>
                  <a:pt x="966219" y="157492"/>
                </a:lnTo>
                <a:lnTo>
                  <a:pt x="966219" y="153829"/>
                </a:lnTo>
                <a:lnTo>
                  <a:pt x="959574" y="153829"/>
                </a:lnTo>
                <a:lnTo>
                  <a:pt x="959574" y="150166"/>
                </a:lnTo>
                <a:lnTo>
                  <a:pt x="966219" y="150166"/>
                </a:lnTo>
                <a:cubicBezTo>
                  <a:pt x="961789" y="150166"/>
                  <a:pt x="960682" y="149555"/>
                  <a:pt x="962897" y="148334"/>
                </a:cubicBezTo>
                <a:cubicBezTo>
                  <a:pt x="965111" y="147113"/>
                  <a:pt x="964004" y="146503"/>
                  <a:pt x="959574" y="146503"/>
                </a:cubicBezTo>
                <a:lnTo>
                  <a:pt x="966219" y="146503"/>
                </a:lnTo>
                <a:lnTo>
                  <a:pt x="966219" y="142840"/>
                </a:lnTo>
                <a:lnTo>
                  <a:pt x="966219" y="139176"/>
                </a:lnTo>
                <a:lnTo>
                  <a:pt x="966219" y="135513"/>
                </a:lnTo>
                <a:lnTo>
                  <a:pt x="972864" y="135513"/>
                </a:lnTo>
                <a:lnTo>
                  <a:pt x="966219" y="131850"/>
                </a:lnTo>
                <a:cubicBezTo>
                  <a:pt x="961789" y="131850"/>
                  <a:pt x="959574" y="133071"/>
                  <a:pt x="959574" y="135513"/>
                </a:cubicBezTo>
                <a:lnTo>
                  <a:pt x="959574" y="131850"/>
                </a:lnTo>
                <a:lnTo>
                  <a:pt x="959574" y="128187"/>
                </a:lnTo>
                <a:lnTo>
                  <a:pt x="952929" y="128187"/>
                </a:lnTo>
                <a:lnTo>
                  <a:pt x="952929" y="124524"/>
                </a:lnTo>
                <a:cubicBezTo>
                  <a:pt x="952929" y="124524"/>
                  <a:pt x="950715" y="124524"/>
                  <a:pt x="946283" y="124524"/>
                </a:cubicBezTo>
                <a:lnTo>
                  <a:pt x="952929" y="128187"/>
                </a:lnTo>
                <a:lnTo>
                  <a:pt x="946283" y="128187"/>
                </a:lnTo>
                <a:cubicBezTo>
                  <a:pt x="950715" y="128187"/>
                  <a:pt x="952929" y="129408"/>
                  <a:pt x="952929" y="131850"/>
                </a:cubicBezTo>
                <a:lnTo>
                  <a:pt x="946283" y="131850"/>
                </a:lnTo>
                <a:lnTo>
                  <a:pt x="939638" y="131850"/>
                </a:lnTo>
                <a:lnTo>
                  <a:pt x="939638" y="135513"/>
                </a:lnTo>
                <a:lnTo>
                  <a:pt x="939638" y="139176"/>
                </a:lnTo>
                <a:cubicBezTo>
                  <a:pt x="939638" y="141619"/>
                  <a:pt x="937423" y="142840"/>
                  <a:pt x="932994" y="142840"/>
                </a:cubicBezTo>
                <a:cubicBezTo>
                  <a:pt x="924134" y="147724"/>
                  <a:pt x="919704" y="151387"/>
                  <a:pt x="919704" y="153829"/>
                </a:cubicBezTo>
                <a:cubicBezTo>
                  <a:pt x="919704" y="156271"/>
                  <a:pt x="918597" y="157492"/>
                  <a:pt x="916382" y="157492"/>
                </a:cubicBezTo>
                <a:cubicBezTo>
                  <a:pt x="914167" y="157492"/>
                  <a:pt x="913059" y="158713"/>
                  <a:pt x="913059" y="161155"/>
                </a:cubicBezTo>
                <a:cubicBezTo>
                  <a:pt x="908630" y="158713"/>
                  <a:pt x="906415" y="157492"/>
                  <a:pt x="906415" y="157492"/>
                </a:cubicBezTo>
                <a:cubicBezTo>
                  <a:pt x="906415" y="155050"/>
                  <a:pt x="907522" y="154440"/>
                  <a:pt x="909737" y="155661"/>
                </a:cubicBezTo>
                <a:cubicBezTo>
                  <a:pt x="911952" y="156882"/>
                  <a:pt x="913059" y="156271"/>
                  <a:pt x="913059" y="153829"/>
                </a:cubicBezTo>
                <a:cubicBezTo>
                  <a:pt x="913059" y="156271"/>
                  <a:pt x="911952" y="156271"/>
                  <a:pt x="909737" y="153829"/>
                </a:cubicBezTo>
                <a:cubicBezTo>
                  <a:pt x="907522" y="151387"/>
                  <a:pt x="904200" y="151387"/>
                  <a:pt x="899770" y="153829"/>
                </a:cubicBezTo>
                <a:cubicBezTo>
                  <a:pt x="895340" y="151387"/>
                  <a:pt x="895340" y="150166"/>
                  <a:pt x="899770" y="150166"/>
                </a:cubicBezTo>
                <a:lnTo>
                  <a:pt x="899770" y="146503"/>
                </a:lnTo>
                <a:cubicBezTo>
                  <a:pt x="899770" y="146503"/>
                  <a:pt x="899770" y="145282"/>
                  <a:pt x="899770" y="142840"/>
                </a:cubicBezTo>
                <a:cubicBezTo>
                  <a:pt x="899770" y="145282"/>
                  <a:pt x="901985" y="147113"/>
                  <a:pt x="906415" y="148334"/>
                </a:cubicBezTo>
                <a:cubicBezTo>
                  <a:pt x="910845" y="149555"/>
                  <a:pt x="913059" y="147724"/>
                  <a:pt x="913059" y="142840"/>
                </a:cubicBezTo>
                <a:cubicBezTo>
                  <a:pt x="913059" y="145282"/>
                  <a:pt x="915274" y="147724"/>
                  <a:pt x="919704" y="150166"/>
                </a:cubicBezTo>
                <a:lnTo>
                  <a:pt x="919704" y="146503"/>
                </a:lnTo>
                <a:cubicBezTo>
                  <a:pt x="924134" y="146503"/>
                  <a:pt x="926349" y="145282"/>
                  <a:pt x="926349" y="142840"/>
                </a:cubicBezTo>
                <a:lnTo>
                  <a:pt x="919704" y="142840"/>
                </a:lnTo>
                <a:lnTo>
                  <a:pt x="913059" y="139176"/>
                </a:lnTo>
                <a:cubicBezTo>
                  <a:pt x="908630" y="141619"/>
                  <a:pt x="906415" y="141619"/>
                  <a:pt x="906415" y="139176"/>
                </a:cubicBezTo>
                <a:cubicBezTo>
                  <a:pt x="906415" y="136734"/>
                  <a:pt x="904200" y="135513"/>
                  <a:pt x="899770" y="135513"/>
                </a:cubicBezTo>
                <a:cubicBezTo>
                  <a:pt x="899770" y="133071"/>
                  <a:pt x="901985" y="131850"/>
                  <a:pt x="906415" y="131850"/>
                </a:cubicBezTo>
                <a:cubicBezTo>
                  <a:pt x="910845" y="131850"/>
                  <a:pt x="913059" y="130629"/>
                  <a:pt x="913059" y="128187"/>
                </a:cubicBezTo>
                <a:lnTo>
                  <a:pt x="913059" y="124524"/>
                </a:lnTo>
                <a:cubicBezTo>
                  <a:pt x="917489" y="126966"/>
                  <a:pt x="919704" y="128187"/>
                  <a:pt x="919704" y="128187"/>
                </a:cubicBezTo>
                <a:lnTo>
                  <a:pt x="919704" y="124524"/>
                </a:lnTo>
                <a:lnTo>
                  <a:pt x="913059" y="124524"/>
                </a:lnTo>
                <a:lnTo>
                  <a:pt x="913059" y="120860"/>
                </a:lnTo>
                <a:cubicBezTo>
                  <a:pt x="913059" y="123302"/>
                  <a:pt x="911952" y="124524"/>
                  <a:pt x="909737" y="124524"/>
                </a:cubicBezTo>
                <a:cubicBezTo>
                  <a:pt x="907522" y="124524"/>
                  <a:pt x="906415" y="123302"/>
                  <a:pt x="906415" y="120860"/>
                </a:cubicBezTo>
                <a:lnTo>
                  <a:pt x="906415" y="117196"/>
                </a:lnTo>
                <a:lnTo>
                  <a:pt x="913059" y="117196"/>
                </a:lnTo>
                <a:cubicBezTo>
                  <a:pt x="908630" y="114754"/>
                  <a:pt x="906415" y="113533"/>
                  <a:pt x="906415" y="113533"/>
                </a:cubicBezTo>
                <a:cubicBezTo>
                  <a:pt x="906415" y="111091"/>
                  <a:pt x="908630" y="111091"/>
                  <a:pt x="913059" y="113533"/>
                </a:cubicBezTo>
                <a:lnTo>
                  <a:pt x="913059" y="106207"/>
                </a:lnTo>
                <a:cubicBezTo>
                  <a:pt x="913059" y="106207"/>
                  <a:pt x="910845" y="104986"/>
                  <a:pt x="906415" y="102544"/>
                </a:cubicBezTo>
                <a:cubicBezTo>
                  <a:pt x="910845" y="102544"/>
                  <a:pt x="913059" y="98881"/>
                  <a:pt x="913059" y="91554"/>
                </a:cubicBezTo>
                <a:cubicBezTo>
                  <a:pt x="908630" y="91554"/>
                  <a:pt x="907522" y="90944"/>
                  <a:pt x="909737" y="89723"/>
                </a:cubicBezTo>
                <a:cubicBezTo>
                  <a:pt x="911952" y="88502"/>
                  <a:pt x="910845" y="87891"/>
                  <a:pt x="906415" y="87891"/>
                </a:cubicBezTo>
                <a:cubicBezTo>
                  <a:pt x="910845" y="85449"/>
                  <a:pt x="913059" y="85449"/>
                  <a:pt x="913059" y="87891"/>
                </a:cubicBezTo>
                <a:lnTo>
                  <a:pt x="913059" y="84228"/>
                </a:lnTo>
                <a:cubicBezTo>
                  <a:pt x="917489" y="84228"/>
                  <a:pt x="918597" y="85449"/>
                  <a:pt x="916382" y="87891"/>
                </a:cubicBezTo>
                <a:cubicBezTo>
                  <a:pt x="914167" y="90333"/>
                  <a:pt x="915274" y="90333"/>
                  <a:pt x="919704" y="87891"/>
                </a:cubicBezTo>
                <a:cubicBezTo>
                  <a:pt x="919704" y="83007"/>
                  <a:pt x="919704" y="80565"/>
                  <a:pt x="919704" y="80565"/>
                </a:cubicBezTo>
                <a:lnTo>
                  <a:pt x="926349" y="80565"/>
                </a:lnTo>
                <a:cubicBezTo>
                  <a:pt x="926349" y="78123"/>
                  <a:pt x="921919" y="76902"/>
                  <a:pt x="913059" y="76902"/>
                </a:cubicBezTo>
                <a:cubicBezTo>
                  <a:pt x="917489" y="74460"/>
                  <a:pt x="919704" y="73239"/>
                  <a:pt x="919704" y="73239"/>
                </a:cubicBezTo>
                <a:lnTo>
                  <a:pt x="913059" y="73239"/>
                </a:lnTo>
                <a:cubicBezTo>
                  <a:pt x="913059" y="68353"/>
                  <a:pt x="913059" y="65911"/>
                  <a:pt x="913059" y="65911"/>
                </a:cubicBezTo>
                <a:cubicBezTo>
                  <a:pt x="908630" y="68353"/>
                  <a:pt x="907522" y="69574"/>
                  <a:pt x="909737" y="69574"/>
                </a:cubicBezTo>
                <a:cubicBezTo>
                  <a:pt x="911952" y="69574"/>
                  <a:pt x="908630" y="70795"/>
                  <a:pt x="899770" y="73239"/>
                </a:cubicBezTo>
                <a:cubicBezTo>
                  <a:pt x="908630" y="73239"/>
                  <a:pt x="910845" y="74460"/>
                  <a:pt x="906415" y="76902"/>
                </a:cubicBezTo>
                <a:lnTo>
                  <a:pt x="906415" y="80565"/>
                </a:lnTo>
                <a:cubicBezTo>
                  <a:pt x="906415" y="83007"/>
                  <a:pt x="905307" y="83618"/>
                  <a:pt x="903092" y="82396"/>
                </a:cubicBezTo>
                <a:cubicBezTo>
                  <a:pt x="900877" y="81175"/>
                  <a:pt x="899770" y="81786"/>
                  <a:pt x="899770" y="84228"/>
                </a:cubicBezTo>
                <a:cubicBezTo>
                  <a:pt x="895340" y="81786"/>
                  <a:pt x="893125" y="80565"/>
                  <a:pt x="893125" y="80565"/>
                </a:cubicBezTo>
                <a:cubicBezTo>
                  <a:pt x="888695" y="83007"/>
                  <a:pt x="890910" y="86670"/>
                  <a:pt x="899770" y="91554"/>
                </a:cubicBezTo>
                <a:cubicBezTo>
                  <a:pt x="895340" y="91554"/>
                  <a:pt x="893125" y="91554"/>
                  <a:pt x="893125" y="91554"/>
                </a:cubicBezTo>
                <a:lnTo>
                  <a:pt x="893125" y="95218"/>
                </a:lnTo>
                <a:cubicBezTo>
                  <a:pt x="888695" y="95218"/>
                  <a:pt x="886481" y="95218"/>
                  <a:pt x="886481" y="95218"/>
                </a:cubicBezTo>
                <a:lnTo>
                  <a:pt x="886481" y="102544"/>
                </a:lnTo>
                <a:lnTo>
                  <a:pt x="879836" y="102544"/>
                </a:lnTo>
                <a:lnTo>
                  <a:pt x="886481" y="106207"/>
                </a:lnTo>
                <a:cubicBezTo>
                  <a:pt x="886481" y="108649"/>
                  <a:pt x="884266" y="109870"/>
                  <a:pt x="879836" y="109870"/>
                </a:cubicBezTo>
                <a:cubicBezTo>
                  <a:pt x="884266" y="112312"/>
                  <a:pt x="885373" y="113533"/>
                  <a:pt x="883158" y="113533"/>
                </a:cubicBezTo>
                <a:cubicBezTo>
                  <a:pt x="880943" y="113533"/>
                  <a:pt x="882051" y="115975"/>
                  <a:pt x="886481" y="120860"/>
                </a:cubicBezTo>
                <a:cubicBezTo>
                  <a:pt x="882051" y="115975"/>
                  <a:pt x="879836" y="115365"/>
                  <a:pt x="879836" y="119028"/>
                </a:cubicBezTo>
                <a:cubicBezTo>
                  <a:pt x="879836" y="122691"/>
                  <a:pt x="877621" y="122082"/>
                  <a:pt x="873191" y="117196"/>
                </a:cubicBezTo>
                <a:cubicBezTo>
                  <a:pt x="873191" y="119639"/>
                  <a:pt x="874299" y="120860"/>
                  <a:pt x="876514" y="120860"/>
                </a:cubicBezTo>
                <a:cubicBezTo>
                  <a:pt x="878728" y="120860"/>
                  <a:pt x="879836" y="122082"/>
                  <a:pt x="879836" y="124524"/>
                </a:cubicBezTo>
                <a:cubicBezTo>
                  <a:pt x="875406" y="124524"/>
                  <a:pt x="873191" y="123302"/>
                  <a:pt x="873191" y="120860"/>
                </a:cubicBezTo>
                <a:lnTo>
                  <a:pt x="873191" y="124524"/>
                </a:lnTo>
                <a:lnTo>
                  <a:pt x="873191" y="128187"/>
                </a:lnTo>
                <a:lnTo>
                  <a:pt x="866546" y="131850"/>
                </a:lnTo>
                <a:lnTo>
                  <a:pt x="873191" y="131850"/>
                </a:lnTo>
                <a:lnTo>
                  <a:pt x="873191" y="135513"/>
                </a:lnTo>
                <a:cubicBezTo>
                  <a:pt x="873191" y="135513"/>
                  <a:pt x="870976" y="135513"/>
                  <a:pt x="866546" y="135513"/>
                </a:cubicBezTo>
                <a:lnTo>
                  <a:pt x="866546" y="139176"/>
                </a:lnTo>
                <a:lnTo>
                  <a:pt x="873191" y="139176"/>
                </a:lnTo>
                <a:cubicBezTo>
                  <a:pt x="873191" y="141619"/>
                  <a:pt x="872084" y="142229"/>
                  <a:pt x="869869" y="141008"/>
                </a:cubicBezTo>
                <a:cubicBezTo>
                  <a:pt x="867654" y="139787"/>
                  <a:pt x="866546" y="140398"/>
                  <a:pt x="866546" y="142840"/>
                </a:cubicBezTo>
                <a:lnTo>
                  <a:pt x="873191" y="142840"/>
                </a:lnTo>
                <a:cubicBezTo>
                  <a:pt x="864332" y="145282"/>
                  <a:pt x="862117" y="147113"/>
                  <a:pt x="866546" y="148334"/>
                </a:cubicBezTo>
                <a:cubicBezTo>
                  <a:pt x="870976" y="149555"/>
                  <a:pt x="870976" y="151387"/>
                  <a:pt x="866546" y="153829"/>
                </a:cubicBezTo>
                <a:lnTo>
                  <a:pt x="866546" y="161155"/>
                </a:lnTo>
                <a:cubicBezTo>
                  <a:pt x="862117" y="161155"/>
                  <a:pt x="859900" y="162376"/>
                  <a:pt x="859900" y="164819"/>
                </a:cubicBezTo>
                <a:lnTo>
                  <a:pt x="859900" y="168482"/>
                </a:lnTo>
                <a:lnTo>
                  <a:pt x="859900" y="172145"/>
                </a:lnTo>
                <a:lnTo>
                  <a:pt x="859900" y="175809"/>
                </a:lnTo>
                <a:cubicBezTo>
                  <a:pt x="855470" y="178251"/>
                  <a:pt x="855470" y="180083"/>
                  <a:pt x="859900" y="181304"/>
                </a:cubicBezTo>
                <a:cubicBezTo>
                  <a:pt x="864332" y="182525"/>
                  <a:pt x="864332" y="184356"/>
                  <a:pt x="859900" y="186799"/>
                </a:cubicBezTo>
                <a:lnTo>
                  <a:pt x="853255" y="186799"/>
                </a:lnTo>
                <a:lnTo>
                  <a:pt x="853255" y="190462"/>
                </a:lnTo>
                <a:cubicBezTo>
                  <a:pt x="853255" y="192904"/>
                  <a:pt x="854363" y="194125"/>
                  <a:pt x="856578" y="194125"/>
                </a:cubicBezTo>
                <a:cubicBezTo>
                  <a:pt x="858792" y="194125"/>
                  <a:pt x="859900" y="195346"/>
                  <a:pt x="859900" y="197788"/>
                </a:cubicBezTo>
                <a:cubicBezTo>
                  <a:pt x="855470" y="197788"/>
                  <a:pt x="853255" y="197788"/>
                  <a:pt x="853255" y="197788"/>
                </a:cubicBezTo>
                <a:lnTo>
                  <a:pt x="853255" y="201451"/>
                </a:lnTo>
                <a:lnTo>
                  <a:pt x="853255" y="205114"/>
                </a:lnTo>
                <a:lnTo>
                  <a:pt x="853255" y="208778"/>
                </a:lnTo>
                <a:lnTo>
                  <a:pt x="849933" y="212441"/>
                </a:lnTo>
                <a:lnTo>
                  <a:pt x="851594" y="214272"/>
                </a:lnTo>
                <a:cubicBezTo>
                  <a:pt x="852702" y="215493"/>
                  <a:pt x="853255" y="216104"/>
                  <a:pt x="853255" y="216104"/>
                </a:cubicBezTo>
                <a:lnTo>
                  <a:pt x="846611" y="216104"/>
                </a:lnTo>
                <a:lnTo>
                  <a:pt x="853255" y="219767"/>
                </a:lnTo>
                <a:lnTo>
                  <a:pt x="846611" y="219767"/>
                </a:lnTo>
                <a:cubicBezTo>
                  <a:pt x="851040" y="222210"/>
                  <a:pt x="851040" y="223430"/>
                  <a:pt x="846611" y="223430"/>
                </a:cubicBezTo>
                <a:cubicBezTo>
                  <a:pt x="846611" y="228315"/>
                  <a:pt x="846611" y="230757"/>
                  <a:pt x="846611" y="230757"/>
                </a:cubicBezTo>
                <a:lnTo>
                  <a:pt x="839966" y="230757"/>
                </a:lnTo>
                <a:cubicBezTo>
                  <a:pt x="844396" y="233200"/>
                  <a:pt x="844396" y="234421"/>
                  <a:pt x="839966" y="234421"/>
                </a:cubicBezTo>
                <a:cubicBezTo>
                  <a:pt x="835536" y="234421"/>
                  <a:pt x="835536" y="235642"/>
                  <a:pt x="839966" y="238084"/>
                </a:cubicBezTo>
                <a:lnTo>
                  <a:pt x="833321" y="238084"/>
                </a:lnTo>
                <a:lnTo>
                  <a:pt x="839966" y="241747"/>
                </a:lnTo>
                <a:cubicBezTo>
                  <a:pt x="839966" y="241747"/>
                  <a:pt x="835536" y="244189"/>
                  <a:pt x="826676" y="249073"/>
                </a:cubicBezTo>
                <a:lnTo>
                  <a:pt x="833321" y="249073"/>
                </a:lnTo>
                <a:cubicBezTo>
                  <a:pt x="842181" y="253958"/>
                  <a:pt x="843288" y="257621"/>
                  <a:pt x="836643" y="260063"/>
                </a:cubicBezTo>
                <a:cubicBezTo>
                  <a:pt x="829999" y="262506"/>
                  <a:pt x="828891" y="266169"/>
                  <a:pt x="833321" y="271052"/>
                </a:cubicBezTo>
                <a:cubicBezTo>
                  <a:pt x="828891" y="271052"/>
                  <a:pt x="826676" y="271052"/>
                  <a:pt x="826676" y="271052"/>
                </a:cubicBezTo>
                <a:cubicBezTo>
                  <a:pt x="826676" y="273494"/>
                  <a:pt x="827784" y="274716"/>
                  <a:pt x="829999" y="274716"/>
                </a:cubicBezTo>
                <a:cubicBezTo>
                  <a:pt x="832214" y="274716"/>
                  <a:pt x="833321" y="275937"/>
                  <a:pt x="833321" y="278380"/>
                </a:cubicBezTo>
                <a:cubicBezTo>
                  <a:pt x="828891" y="278380"/>
                  <a:pt x="826676" y="277159"/>
                  <a:pt x="826676" y="274716"/>
                </a:cubicBezTo>
                <a:cubicBezTo>
                  <a:pt x="826676" y="282043"/>
                  <a:pt x="826676" y="285706"/>
                  <a:pt x="826676" y="285706"/>
                </a:cubicBezTo>
                <a:lnTo>
                  <a:pt x="826676" y="293032"/>
                </a:lnTo>
                <a:lnTo>
                  <a:pt x="826676" y="296695"/>
                </a:lnTo>
                <a:lnTo>
                  <a:pt x="820032" y="296695"/>
                </a:lnTo>
                <a:cubicBezTo>
                  <a:pt x="824462" y="299138"/>
                  <a:pt x="824462" y="300359"/>
                  <a:pt x="820032" y="300359"/>
                </a:cubicBezTo>
                <a:lnTo>
                  <a:pt x="826676" y="304022"/>
                </a:lnTo>
                <a:cubicBezTo>
                  <a:pt x="831106" y="304022"/>
                  <a:pt x="828891" y="306464"/>
                  <a:pt x="820032" y="311348"/>
                </a:cubicBezTo>
                <a:lnTo>
                  <a:pt x="820032" y="315011"/>
                </a:lnTo>
                <a:lnTo>
                  <a:pt x="820032" y="318674"/>
                </a:lnTo>
                <a:cubicBezTo>
                  <a:pt x="820032" y="321118"/>
                  <a:pt x="820032" y="322339"/>
                  <a:pt x="820032" y="322339"/>
                </a:cubicBezTo>
                <a:lnTo>
                  <a:pt x="820032" y="326002"/>
                </a:lnTo>
                <a:lnTo>
                  <a:pt x="820032" y="329665"/>
                </a:lnTo>
                <a:lnTo>
                  <a:pt x="813387" y="329665"/>
                </a:lnTo>
                <a:cubicBezTo>
                  <a:pt x="813387" y="332107"/>
                  <a:pt x="815602" y="333328"/>
                  <a:pt x="820032" y="333328"/>
                </a:cubicBezTo>
                <a:lnTo>
                  <a:pt x="820032" y="336991"/>
                </a:lnTo>
                <a:lnTo>
                  <a:pt x="813387" y="336991"/>
                </a:lnTo>
                <a:cubicBezTo>
                  <a:pt x="813387" y="339433"/>
                  <a:pt x="811172" y="341265"/>
                  <a:pt x="806742" y="342486"/>
                </a:cubicBezTo>
                <a:cubicBezTo>
                  <a:pt x="802313" y="343707"/>
                  <a:pt x="802313" y="345539"/>
                  <a:pt x="806742" y="347981"/>
                </a:cubicBezTo>
                <a:lnTo>
                  <a:pt x="806742" y="351644"/>
                </a:lnTo>
                <a:lnTo>
                  <a:pt x="800098" y="347981"/>
                </a:lnTo>
                <a:lnTo>
                  <a:pt x="806742" y="355307"/>
                </a:lnTo>
                <a:lnTo>
                  <a:pt x="806742" y="366297"/>
                </a:lnTo>
                <a:lnTo>
                  <a:pt x="800098" y="366297"/>
                </a:lnTo>
                <a:cubicBezTo>
                  <a:pt x="800098" y="366297"/>
                  <a:pt x="800098" y="368740"/>
                  <a:pt x="800098" y="373623"/>
                </a:cubicBezTo>
                <a:lnTo>
                  <a:pt x="800098" y="377287"/>
                </a:lnTo>
                <a:lnTo>
                  <a:pt x="793453" y="380950"/>
                </a:lnTo>
                <a:cubicBezTo>
                  <a:pt x="797883" y="383392"/>
                  <a:pt x="800098" y="384613"/>
                  <a:pt x="800098" y="384613"/>
                </a:cubicBezTo>
                <a:cubicBezTo>
                  <a:pt x="800098" y="384613"/>
                  <a:pt x="797883" y="385834"/>
                  <a:pt x="793453" y="388276"/>
                </a:cubicBezTo>
                <a:cubicBezTo>
                  <a:pt x="797883" y="388276"/>
                  <a:pt x="797883" y="389498"/>
                  <a:pt x="793453" y="391940"/>
                </a:cubicBezTo>
                <a:lnTo>
                  <a:pt x="793453" y="395603"/>
                </a:lnTo>
                <a:cubicBezTo>
                  <a:pt x="797883" y="398045"/>
                  <a:pt x="797883" y="399266"/>
                  <a:pt x="793453" y="399266"/>
                </a:cubicBezTo>
                <a:cubicBezTo>
                  <a:pt x="789023" y="399266"/>
                  <a:pt x="789023" y="400487"/>
                  <a:pt x="793453" y="402929"/>
                </a:cubicBezTo>
                <a:lnTo>
                  <a:pt x="793453" y="406592"/>
                </a:lnTo>
                <a:lnTo>
                  <a:pt x="793453" y="417582"/>
                </a:lnTo>
                <a:cubicBezTo>
                  <a:pt x="789023" y="417582"/>
                  <a:pt x="787916" y="418193"/>
                  <a:pt x="790131" y="419414"/>
                </a:cubicBezTo>
                <a:cubicBezTo>
                  <a:pt x="792345" y="420634"/>
                  <a:pt x="791238" y="421246"/>
                  <a:pt x="786808" y="421246"/>
                </a:cubicBezTo>
                <a:lnTo>
                  <a:pt x="793453" y="421246"/>
                </a:lnTo>
                <a:lnTo>
                  <a:pt x="786808" y="424909"/>
                </a:lnTo>
                <a:lnTo>
                  <a:pt x="786808" y="428572"/>
                </a:lnTo>
                <a:lnTo>
                  <a:pt x="786808" y="432235"/>
                </a:lnTo>
                <a:lnTo>
                  <a:pt x="780163" y="432235"/>
                </a:lnTo>
                <a:cubicBezTo>
                  <a:pt x="780163" y="432235"/>
                  <a:pt x="780163" y="434678"/>
                  <a:pt x="780163" y="439562"/>
                </a:cubicBezTo>
                <a:lnTo>
                  <a:pt x="780163" y="443225"/>
                </a:lnTo>
                <a:lnTo>
                  <a:pt x="780163" y="450551"/>
                </a:lnTo>
                <a:lnTo>
                  <a:pt x="773519" y="450551"/>
                </a:lnTo>
                <a:lnTo>
                  <a:pt x="773519" y="454214"/>
                </a:lnTo>
                <a:lnTo>
                  <a:pt x="773519" y="457878"/>
                </a:lnTo>
                <a:lnTo>
                  <a:pt x="773519" y="465205"/>
                </a:lnTo>
                <a:cubicBezTo>
                  <a:pt x="777949" y="467647"/>
                  <a:pt x="780163" y="470088"/>
                  <a:pt x="780163" y="472531"/>
                </a:cubicBezTo>
                <a:lnTo>
                  <a:pt x="780163" y="479858"/>
                </a:lnTo>
                <a:cubicBezTo>
                  <a:pt x="775734" y="479858"/>
                  <a:pt x="773519" y="480468"/>
                  <a:pt x="773519" y="481689"/>
                </a:cubicBezTo>
                <a:cubicBezTo>
                  <a:pt x="773519" y="482910"/>
                  <a:pt x="771302" y="483521"/>
                  <a:pt x="766872" y="483521"/>
                </a:cubicBezTo>
                <a:cubicBezTo>
                  <a:pt x="771302" y="481079"/>
                  <a:pt x="769087" y="479858"/>
                  <a:pt x="760228" y="479858"/>
                </a:cubicBezTo>
                <a:lnTo>
                  <a:pt x="760228" y="483521"/>
                </a:lnTo>
                <a:lnTo>
                  <a:pt x="753583" y="487184"/>
                </a:lnTo>
                <a:lnTo>
                  <a:pt x="753583" y="490847"/>
                </a:lnTo>
                <a:lnTo>
                  <a:pt x="753583" y="494510"/>
                </a:lnTo>
                <a:lnTo>
                  <a:pt x="753583" y="498173"/>
                </a:lnTo>
                <a:lnTo>
                  <a:pt x="753583" y="501837"/>
                </a:lnTo>
                <a:cubicBezTo>
                  <a:pt x="749153" y="501837"/>
                  <a:pt x="748046" y="502447"/>
                  <a:pt x="750260" y="503668"/>
                </a:cubicBezTo>
                <a:cubicBezTo>
                  <a:pt x="752475" y="504889"/>
                  <a:pt x="751368" y="505500"/>
                  <a:pt x="746938" y="505500"/>
                </a:cubicBezTo>
                <a:lnTo>
                  <a:pt x="753583" y="505500"/>
                </a:lnTo>
                <a:lnTo>
                  <a:pt x="760228" y="505500"/>
                </a:lnTo>
                <a:cubicBezTo>
                  <a:pt x="760228" y="507943"/>
                  <a:pt x="762442" y="510384"/>
                  <a:pt x="766872" y="512827"/>
                </a:cubicBezTo>
                <a:lnTo>
                  <a:pt x="773519" y="512827"/>
                </a:lnTo>
                <a:lnTo>
                  <a:pt x="773519" y="516490"/>
                </a:lnTo>
                <a:cubicBezTo>
                  <a:pt x="773519" y="516490"/>
                  <a:pt x="772411" y="516490"/>
                  <a:pt x="770195" y="516490"/>
                </a:cubicBezTo>
                <a:lnTo>
                  <a:pt x="766872" y="516490"/>
                </a:lnTo>
                <a:cubicBezTo>
                  <a:pt x="771302" y="516490"/>
                  <a:pt x="773519" y="517101"/>
                  <a:pt x="773519" y="518322"/>
                </a:cubicBezTo>
                <a:cubicBezTo>
                  <a:pt x="773519" y="519543"/>
                  <a:pt x="771302" y="520153"/>
                  <a:pt x="766872" y="520153"/>
                </a:cubicBezTo>
                <a:cubicBezTo>
                  <a:pt x="762442" y="522595"/>
                  <a:pt x="760228" y="523816"/>
                  <a:pt x="760228" y="523816"/>
                </a:cubicBezTo>
                <a:cubicBezTo>
                  <a:pt x="764657" y="526259"/>
                  <a:pt x="766872" y="527480"/>
                  <a:pt x="766872" y="527480"/>
                </a:cubicBezTo>
                <a:cubicBezTo>
                  <a:pt x="762442" y="529922"/>
                  <a:pt x="760228" y="531143"/>
                  <a:pt x="760228" y="531143"/>
                </a:cubicBezTo>
                <a:cubicBezTo>
                  <a:pt x="760228" y="533585"/>
                  <a:pt x="760228" y="534806"/>
                  <a:pt x="760228" y="534806"/>
                </a:cubicBezTo>
                <a:cubicBezTo>
                  <a:pt x="764657" y="537248"/>
                  <a:pt x="764657" y="539080"/>
                  <a:pt x="760228" y="540301"/>
                </a:cubicBezTo>
                <a:cubicBezTo>
                  <a:pt x="755798" y="541522"/>
                  <a:pt x="755798" y="542132"/>
                  <a:pt x="760228" y="542132"/>
                </a:cubicBezTo>
                <a:lnTo>
                  <a:pt x="753583" y="545795"/>
                </a:lnTo>
                <a:cubicBezTo>
                  <a:pt x="758013" y="545795"/>
                  <a:pt x="760228" y="547016"/>
                  <a:pt x="760228" y="549459"/>
                </a:cubicBezTo>
                <a:lnTo>
                  <a:pt x="753583" y="549459"/>
                </a:lnTo>
                <a:lnTo>
                  <a:pt x="760228" y="553122"/>
                </a:lnTo>
                <a:cubicBezTo>
                  <a:pt x="755798" y="555564"/>
                  <a:pt x="753583" y="558006"/>
                  <a:pt x="753583" y="560449"/>
                </a:cubicBezTo>
                <a:lnTo>
                  <a:pt x="746938" y="556786"/>
                </a:lnTo>
                <a:cubicBezTo>
                  <a:pt x="738079" y="556786"/>
                  <a:pt x="735864" y="558006"/>
                  <a:pt x="740293" y="560449"/>
                </a:cubicBezTo>
                <a:cubicBezTo>
                  <a:pt x="744723" y="562891"/>
                  <a:pt x="744723" y="564112"/>
                  <a:pt x="740293" y="564112"/>
                </a:cubicBezTo>
                <a:cubicBezTo>
                  <a:pt x="740293" y="564112"/>
                  <a:pt x="744723" y="566554"/>
                  <a:pt x="753583" y="571439"/>
                </a:cubicBezTo>
                <a:cubicBezTo>
                  <a:pt x="749153" y="573881"/>
                  <a:pt x="746938" y="575102"/>
                  <a:pt x="746938" y="575102"/>
                </a:cubicBezTo>
                <a:cubicBezTo>
                  <a:pt x="742508" y="575102"/>
                  <a:pt x="735864" y="568996"/>
                  <a:pt x="727004" y="556786"/>
                </a:cubicBezTo>
                <a:lnTo>
                  <a:pt x="727004" y="564112"/>
                </a:lnTo>
                <a:cubicBezTo>
                  <a:pt x="722574" y="568996"/>
                  <a:pt x="720359" y="572660"/>
                  <a:pt x="720359" y="575102"/>
                </a:cubicBezTo>
                <a:cubicBezTo>
                  <a:pt x="720359" y="577544"/>
                  <a:pt x="718144" y="581207"/>
                  <a:pt x="713715" y="586091"/>
                </a:cubicBezTo>
                <a:lnTo>
                  <a:pt x="713715" y="589754"/>
                </a:lnTo>
                <a:lnTo>
                  <a:pt x="713715" y="593418"/>
                </a:lnTo>
                <a:lnTo>
                  <a:pt x="713715" y="597081"/>
                </a:lnTo>
                <a:lnTo>
                  <a:pt x="713715" y="600744"/>
                </a:lnTo>
                <a:cubicBezTo>
                  <a:pt x="722574" y="595860"/>
                  <a:pt x="731434" y="594639"/>
                  <a:pt x="740293" y="597081"/>
                </a:cubicBezTo>
                <a:lnTo>
                  <a:pt x="740293" y="600744"/>
                </a:lnTo>
                <a:cubicBezTo>
                  <a:pt x="727004" y="600744"/>
                  <a:pt x="724789" y="603186"/>
                  <a:pt x="733649" y="608070"/>
                </a:cubicBezTo>
                <a:lnTo>
                  <a:pt x="740293" y="604407"/>
                </a:lnTo>
                <a:lnTo>
                  <a:pt x="740293" y="611733"/>
                </a:lnTo>
                <a:lnTo>
                  <a:pt x="713715" y="611733"/>
                </a:lnTo>
                <a:lnTo>
                  <a:pt x="727004" y="615398"/>
                </a:lnTo>
                <a:cubicBezTo>
                  <a:pt x="715930" y="617840"/>
                  <a:pt x="709285" y="620282"/>
                  <a:pt x="707070" y="622724"/>
                </a:cubicBezTo>
                <a:lnTo>
                  <a:pt x="707070" y="626387"/>
                </a:lnTo>
                <a:lnTo>
                  <a:pt x="700425" y="626387"/>
                </a:lnTo>
                <a:lnTo>
                  <a:pt x="700425" y="630050"/>
                </a:lnTo>
                <a:cubicBezTo>
                  <a:pt x="700425" y="632492"/>
                  <a:pt x="698210" y="633713"/>
                  <a:pt x="693780" y="633713"/>
                </a:cubicBezTo>
                <a:cubicBezTo>
                  <a:pt x="693780" y="636155"/>
                  <a:pt x="698210" y="637376"/>
                  <a:pt x="707070" y="637376"/>
                </a:cubicBezTo>
                <a:cubicBezTo>
                  <a:pt x="711500" y="637376"/>
                  <a:pt x="711500" y="636155"/>
                  <a:pt x="707070" y="633713"/>
                </a:cubicBezTo>
                <a:cubicBezTo>
                  <a:pt x="704855" y="632492"/>
                  <a:pt x="703748" y="631271"/>
                  <a:pt x="703748" y="630050"/>
                </a:cubicBezTo>
                <a:lnTo>
                  <a:pt x="707070" y="626387"/>
                </a:lnTo>
                <a:cubicBezTo>
                  <a:pt x="708177" y="627608"/>
                  <a:pt x="710392" y="628829"/>
                  <a:pt x="713715" y="630050"/>
                </a:cubicBezTo>
                <a:cubicBezTo>
                  <a:pt x="727004" y="634934"/>
                  <a:pt x="729219" y="639819"/>
                  <a:pt x="720359" y="644703"/>
                </a:cubicBezTo>
                <a:lnTo>
                  <a:pt x="733649" y="644703"/>
                </a:lnTo>
                <a:cubicBezTo>
                  <a:pt x="729219" y="644703"/>
                  <a:pt x="728111" y="645313"/>
                  <a:pt x="730326" y="646534"/>
                </a:cubicBezTo>
                <a:cubicBezTo>
                  <a:pt x="732541" y="647755"/>
                  <a:pt x="731434" y="648366"/>
                  <a:pt x="727004" y="648366"/>
                </a:cubicBezTo>
                <a:lnTo>
                  <a:pt x="733649" y="648366"/>
                </a:lnTo>
                <a:cubicBezTo>
                  <a:pt x="729219" y="650808"/>
                  <a:pt x="727004" y="652029"/>
                  <a:pt x="727004" y="652029"/>
                </a:cubicBezTo>
                <a:cubicBezTo>
                  <a:pt x="722574" y="654472"/>
                  <a:pt x="721467" y="656913"/>
                  <a:pt x="723682" y="659355"/>
                </a:cubicBezTo>
                <a:cubicBezTo>
                  <a:pt x="725897" y="661799"/>
                  <a:pt x="722574" y="663020"/>
                  <a:pt x="713715" y="663020"/>
                </a:cubicBezTo>
                <a:lnTo>
                  <a:pt x="713715" y="666683"/>
                </a:lnTo>
                <a:cubicBezTo>
                  <a:pt x="704855" y="664240"/>
                  <a:pt x="698210" y="661799"/>
                  <a:pt x="693780" y="659355"/>
                </a:cubicBezTo>
                <a:cubicBezTo>
                  <a:pt x="702640" y="654472"/>
                  <a:pt x="703748" y="651419"/>
                  <a:pt x="697103" y="650198"/>
                </a:cubicBezTo>
                <a:lnTo>
                  <a:pt x="692119" y="647450"/>
                </a:lnTo>
                <a:cubicBezTo>
                  <a:pt x="693227" y="645619"/>
                  <a:pt x="693780" y="643482"/>
                  <a:pt x="693780" y="641040"/>
                </a:cubicBezTo>
                <a:cubicBezTo>
                  <a:pt x="691566" y="643482"/>
                  <a:pt x="690735" y="645466"/>
                  <a:pt x="691289" y="646992"/>
                </a:cubicBezTo>
                <a:lnTo>
                  <a:pt x="692119" y="647450"/>
                </a:lnTo>
                <a:lnTo>
                  <a:pt x="687136" y="652029"/>
                </a:lnTo>
                <a:cubicBezTo>
                  <a:pt x="687136" y="656913"/>
                  <a:pt x="686028" y="660577"/>
                  <a:pt x="683813" y="663020"/>
                </a:cubicBezTo>
                <a:cubicBezTo>
                  <a:pt x="681597" y="665462"/>
                  <a:pt x="680489" y="669125"/>
                  <a:pt x="680489" y="674009"/>
                </a:cubicBezTo>
                <a:cubicBezTo>
                  <a:pt x="689351" y="671567"/>
                  <a:pt x="700425" y="669125"/>
                  <a:pt x="713715" y="666683"/>
                </a:cubicBezTo>
                <a:lnTo>
                  <a:pt x="713715" y="677672"/>
                </a:lnTo>
                <a:cubicBezTo>
                  <a:pt x="704855" y="672788"/>
                  <a:pt x="693780" y="672788"/>
                  <a:pt x="680489" y="677672"/>
                </a:cubicBezTo>
                <a:lnTo>
                  <a:pt x="687136" y="681335"/>
                </a:lnTo>
                <a:cubicBezTo>
                  <a:pt x="682704" y="686220"/>
                  <a:pt x="680489" y="693546"/>
                  <a:pt x="680489" y="703314"/>
                </a:cubicBezTo>
                <a:lnTo>
                  <a:pt x="693780" y="703314"/>
                </a:lnTo>
                <a:cubicBezTo>
                  <a:pt x="698210" y="700872"/>
                  <a:pt x="697103" y="698430"/>
                  <a:pt x="690458" y="695988"/>
                </a:cubicBezTo>
                <a:cubicBezTo>
                  <a:pt x="683813" y="693546"/>
                  <a:pt x="684921" y="692325"/>
                  <a:pt x="693780" y="692325"/>
                </a:cubicBezTo>
                <a:cubicBezTo>
                  <a:pt x="698210" y="694767"/>
                  <a:pt x="700425" y="695988"/>
                  <a:pt x="700425" y="695988"/>
                </a:cubicBezTo>
                <a:lnTo>
                  <a:pt x="708529" y="690181"/>
                </a:lnTo>
                <a:lnTo>
                  <a:pt x="707070" y="692325"/>
                </a:lnTo>
                <a:cubicBezTo>
                  <a:pt x="711500" y="694767"/>
                  <a:pt x="713715" y="695988"/>
                  <a:pt x="713715" y="695988"/>
                </a:cubicBezTo>
                <a:lnTo>
                  <a:pt x="707070" y="699651"/>
                </a:lnTo>
                <a:cubicBezTo>
                  <a:pt x="711500" y="702093"/>
                  <a:pt x="711500" y="703314"/>
                  <a:pt x="707070" y="703314"/>
                </a:cubicBezTo>
                <a:lnTo>
                  <a:pt x="707070" y="710642"/>
                </a:lnTo>
                <a:cubicBezTo>
                  <a:pt x="702640" y="713084"/>
                  <a:pt x="700425" y="714304"/>
                  <a:pt x="700425" y="714304"/>
                </a:cubicBezTo>
                <a:lnTo>
                  <a:pt x="700425" y="717968"/>
                </a:lnTo>
                <a:lnTo>
                  <a:pt x="693780" y="717968"/>
                </a:lnTo>
                <a:cubicBezTo>
                  <a:pt x="689351" y="720410"/>
                  <a:pt x="687136" y="724073"/>
                  <a:pt x="687136" y="728958"/>
                </a:cubicBezTo>
                <a:cubicBezTo>
                  <a:pt x="687136" y="733842"/>
                  <a:pt x="686028" y="737505"/>
                  <a:pt x="683813" y="739947"/>
                </a:cubicBezTo>
                <a:cubicBezTo>
                  <a:pt x="681597" y="742389"/>
                  <a:pt x="680489" y="746052"/>
                  <a:pt x="680489" y="750937"/>
                </a:cubicBezTo>
                <a:cubicBezTo>
                  <a:pt x="671630" y="750937"/>
                  <a:pt x="667200" y="752157"/>
                  <a:pt x="667200" y="754600"/>
                </a:cubicBezTo>
                <a:cubicBezTo>
                  <a:pt x="667200" y="757043"/>
                  <a:pt x="664985" y="758263"/>
                  <a:pt x="660555" y="758263"/>
                </a:cubicBezTo>
                <a:cubicBezTo>
                  <a:pt x="660555" y="765590"/>
                  <a:pt x="658340" y="771695"/>
                  <a:pt x="653910" y="776580"/>
                </a:cubicBezTo>
                <a:cubicBezTo>
                  <a:pt x="658340" y="774138"/>
                  <a:pt x="662770" y="772916"/>
                  <a:pt x="667200" y="772916"/>
                </a:cubicBezTo>
                <a:lnTo>
                  <a:pt x="670049" y="768206"/>
                </a:lnTo>
                <a:lnTo>
                  <a:pt x="673845" y="769253"/>
                </a:lnTo>
                <a:cubicBezTo>
                  <a:pt x="673845" y="774138"/>
                  <a:pt x="671630" y="777801"/>
                  <a:pt x="667200" y="780243"/>
                </a:cubicBezTo>
                <a:lnTo>
                  <a:pt x="667200" y="787569"/>
                </a:lnTo>
                <a:lnTo>
                  <a:pt x="653910" y="780243"/>
                </a:lnTo>
                <a:lnTo>
                  <a:pt x="653910" y="787569"/>
                </a:lnTo>
                <a:cubicBezTo>
                  <a:pt x="653910" y="792453"/>
                  <a:pt x="651696" y="797338"/>
                  <a:pt x="647266" y="802222"/>
                </a:cubicBezTo>
                <a:lnTo>
                  <a:pt x="647266" y="813212"/>
                </a:lnTo>
                <a:cubicBezTo>
                  <a:pt x="651696" y="813212"/>
                  <a:pt x="653910" y="811991"/>
                  <a:pt x="653910" y="809549"/>
                </a:cubicBezTo>
                <a:cubicBezTo>
                  <a:pt x="658340" y="811991"/>
                  <a:pt x="658340" y="813212"/>
                  <a:pt x="653910" y="813212"/>
                </a:cubicBezTo>
                <a:cubicBezTo>
                  <a:pt x="649481" y="813212"/>
                  <a:pt x="647266" y="814432"/>
                  <a:pt x="647266" y="816875"/>
                </a:cubicBezTo>
                <a:lnTo>
                  <a:pt x="653910" y="816875"/>
                </a:lnTo>
                <a:lnTo>
                  <a:pt x="653910" y="824202"/>
                </a:lnTo>
                <a:cubicBezTo>
                  <a:pt x="649481" y="824202"/>
                  <a:pt x="647266" y="825423"/>
                  <a:pt x="647266" y="827865"/>
                </a:cubicBezTo>
                <a:cubicBezTo>
                  <a:pt x="647266" y="825423"/>
                  <a:pt x="645051" y="824202"/>
                  <a:pt x="640621" y="824202"/>
                </a:cubicBezTo>
                <a:lnTo>
                  <a:pt x="640621" y="827865"/>
                </a:lnTo>
                <a:lnTo>
                  <a:pt x="640621" y="831528"/>
                </a:lnTo>
                <a:lnTo>
                  <a:pt x="640621" y="835191"/>
                </a:lnTo>
                <a:lnTo>
                  <a:pt x="640621" y="838854"/>
                </a:lnTo>
                <a:cubicBezTo>
                  <a:pt x="640621" y="841296"/>
                  <a:pt x="639514" y="842517"/>
                  <a:pt x="637299" y="842517"/>
                </a:cubicBezTo>
                <a:cubicBezTo>
                  <a:pt x="635084" y="842517"/>
                  <a:pt x="633976" y="843739"/>
                  <a:pt x="633976" y="846181"/>
                </a:cubicBezTo>
                <a:lnTo>
                  <a:pt x="639956" y="846731"/>
                </a:lnTo>
                <a:lnTo>
                  <a:pt x="637299" y="848928"/>
                </a:lnTo>
                <a:lnTo>
                  <a:pt x="637299" y="848929"/>
                </a:lnTo>
                <a:lnTo>
                  <a:pt x="627332" y="849844"/>
                </a:lnTo>
                <a:lnTo>
                  <a:pt x="635306" y="849844"/>
                </a:lnTo>
                <a:lnTo>
                  <a:pt x="627332" y="853507"/>
                </a:lnTo>
                <a:cubicBezTo>
                  <a:pt x="627332" y="853507"/>
                  <a:pt x="629547" y="854728"/>
                  <a:pt x="633976" y="857171"/>
                </a:cubicBezTo>
                <a:lnTo>
                  <a:pt x="627332" y="857171"/>
                </a:lnTo>
                <a:cubicBezTo>
                  <a:pt x="631761" y="857171"/>
                  <a:pt x="632869" y="857782"/>
                  <a:pt x="630654" y="859003"/>
                </a:cubicBezTo>
                <a:cubicBezTo>
                  <a:pt x="628439" y="860224"/>
                  <a:pt x="631761" y="860834"/>
                  <a:pt x="640621" y="860834"/>
                </a:cubicBezTo>
                <a:cubicBezTo>
                  <a:pt x="645051" y="865718"/>
                  <a:pt x="643943" y="868161"/>
                  <a:pt x="637299" y="868161"/>
                </a:cubicBezTo>
                <a:cubicBezTo>
                  <a:pt x="630654" y="868161"/>
                  <a:pt x="629547" y="870603"/>
                  <a:pt x="633976" y="875487"/>
                </a:cubicBezTo>
                <a:lnTo>
                  <a:pt x="627332" y="875487"/>
                </a:lnTo>
                <a:cubicBezTo>
                  <a:pt x="631761" y="875487"/>
                  <a:pt x="633976" y="876708"/>
                  <a:pt x="633976" y="879150"/>
                </a:cubicBezTo>
                <a:lnTo>
                  <a:pt x="627332" y="879150"/>
                </a:lnTo>
                <a:lnTo>
                  <a:pt x="627332" y="886477"/>
                </a:lnTo>
                <a:lnTo>
                  <a:pt x="620687" y="886477"/>
                </a:lnTo>
                <a:cubicBezTo>
                  <a:pt x="616257" y="886477"/>
                  <a:pt x="616257" y="887698"/>
                  <a:pt x="620687" y="890140"/>
                </a:cubicBezTo>
                <a:lnTo>
                  <a:pt x="614042" y="893803"/>
                </a:lnTo>
                <a:lnTo>
                  <a:pt x="607398" y="893803"/>
                </a:lnTo>
                <a:cubicBezTo>
                  <a:pt x="598538" y="896245"/>
                  <a:pt x="598538" y="898687"/>
                  <a:pt x="607398" y="901129"/>
                </a:cubicBezTo>
                <a:cubicBezTo>
                  <a:pt x="611827" y="902350"/>
                  <a:pt x="613488" y="903572"/>
                  <a:pt x="612381" y="904793"/>
                </a:cubicBezTo>
                <a:lnTo>
                  <a:pt x="611997" y="904981"/>
                </a:lnTo>
                <a:lnTo>
                  <a:pt x="609059" y="905250"/>
                </a:lnTo>
                <a:cubicBezTo>
                  <a:pt x="607951" y="905556"/>
                  <a:pt x="607398" y="906014"/>
                  <a:pt x="607398" y="906625"/>
                </a:cubicBezTo>
                <a:lnTo>
                  <a:pt x="606911" y="907027"/>
                </a:lnTo>
                <a:lnTo>
                  <a:pt x="600753" y="908456"/>
                </a:lnTo>
                <a:cubicBezTo>
                  <a:pt x="602968" y="908456"/>
                  <a:pt x="604629" y="908304"/>
                  <a:pt x="605736" y="907999"/>
                </a:cubicBezTo>
                <a:lnTo>
                  <a:pt x="606911" y="907027"/>
                </a:lnTo>
                <a:lnTo>
                  <a:pt x="608643" y="906625"/>
                </a:lnTo>
                <a:lnTo>
                  <a:pt x="611997" y="904981"/>
                </a:lnTo>
                <a:lnTo>
                  <a:pt x="614042" y="904792"/>
                </a:lnTo>
                <a:cubicBezTo>
                  <a:pt x="614042" y="907235"/>
                  <a:pt x="611827" y="908456"/>
                  <a:pt x="607398" y="908456"/>
                </a:cubicBezTo>
                <a:cubicBezTo>
                  <a:pt x="602968" y="908456"/>
                  <a:pt x="600753" y="909677"/>
                  <a:pt x="600753" y="912120"/>
                </a:cubicBezTo>
                <a:cubicBezTo>
                  <a:pt x="596323" y="912120"/>
                  <a:pt x="597430" y="912730"/>
                  <a:pt x="604075" y="913951"/>
                </a:cubicBezTo>
                <a:cubicBezTo>
                  <a:pt x="610720" y="915172"/>
                  <a:pt x="611827" y="917004"/>
                  <a:pt x="607398" y="919446"/>
                </a:cubicBezTo>
                <a:cubicBezTo>
                  <a:pt x="602968" y="919446"/>
                  <a:pt x="600753" y="920057"/>
                  <a:pt x="600753" y="921277"/>
                </a:cubicBezTo>
                <a:cubicBezTo>
                  <a:pt x="600753" y="922498"/>
                  <a:pt x="598538" y="923109"/>
                  <a:pt x="594108" y="923109"/>
                </a:cubicBezTo>
                <a:lnTo>
                  <a:pt x="600753" y="923109"/>
                </a:lnTo>
                <a:cubicBezTo>
                  <a:pt x="605183" y="923109"/>
                  <a:pt x="602968" y="925551"/>
                  <a:pt x="594108" y="930435"/>
                </a:cubicBezTo>
                <a:lnTo>
                  <a:pt x="600753" y="930435"/>
                </a:lnTo>
                <a:cubicBezTo>
                  <a:pt x="596323" y="932878"/>
                  <a:pt x="596323" y="933488"/>
                  <a:pt x="600753" y="932267"/>
                </a:cubicBezTo>
                <a:cubicBezTo>
                  <a:pt x="605183" y="931046"/>
                  <a:pt x="607398" y="931656"/>
                  <a:pt x="607398" y="934099"/>
                </a:cubicBezTo>
                <a:cubicBezTo>
                  <a:pt x="602968" y="936541"/>
                  <a:pt x="600753" y="937762"/>
                  <a:pt x="600753" y="937762"/>
                </a:cubicBezTo>
                <a:cubicBezTo>
                  <a:pt x="596323" y="937762"/>
                  <a:pt x="591891" y="936541"/>
                  <a:pt x="587462" y="934099"/>
                </a:cubicBezTo>
                <a:lnTo>
                  <a:pt x="587462" y="937762"/>
                </a:lnTo>
                <a:lnTo>
                  <a:pt x="580817" y="941425"/>
                </a:lnTo>
                <a:lnTo>
                  <a:pt x="587462" y="941425"/>
                </a:lnTo>
                <a:cubicBezTo>
                  <a:pt x="587462" y="943867"/>
                  <a:pt x="585247" y="945089"/>
                  <a:pt x="580817" y="945089"/>
                </a:cubicBezTo>
                <a:lnTo>
                  <a:pt x="580817" y="948751"/>
                </a:lnTo>
                <a:lnTo>
                  <a:pt x="577494" y="948751"/>
                </a:lnTo>
                <a:cubicBezTo>
                  <a:pt x="584139" y="948751"/>
                  <a:pt x="587462" y="949972"/>
                  <a:pt x="587462" y="952414"/>
                </a:cubicBezTo>
                <a:cubicBezTo>
                  <a:pt x="583032" y="952414"/>
                  <a:pt x="580817" y="953635"/>
                  <a:pt x="580817" y="956078"/>
                </a:cubicBezTo>
                <a:cubicBezTo>
                  <a:pt x="580817" y="956078"/>
                  <a:pt x="585247" y="956078"/>
                  <a:pt x="594108" y="956078"/>
                </a:cubicBezTo>
                <a:cubicBezTo>
                  <a:pt x="594108" y="958521"/>
                  <a:pt x="594108" y="959742"/>
                  <a:pt x="594108" y="959742"/>
                </a:cubicBezTo>
                <a:lnTo>
                  <a:pt x="597731" y="961073"/>
                </a:lnTo>
                <a:lnTo>
                  <a:pt x="597430" y="961573"/>
                </a:lnTo>
                <a:cubicBezTo>
                  <a:pt x="596323" y="962184"/>
                  <a:pt x="596046" y="962642"/>
                  <a:pt x="596600" y="962947"/>
                </a:cubicBezTo>
                <a:lnTo>
                  <a:pt x="598538" y="963161"/>
                </a:lnTo>
                <a:lnTo>
                  <a:pt x="597430" y="963405"/>
                </a:lnTo>
                <a:cubicBezTo>
                  <a:pt x="590784" y="963405"/>
                  <a:pt x="587462" y="964626"/>
                  <a:pt x="587462" y="967068"/>
                </a:cubicBezTo>
                <a:lnTo>
                  <a:pt x="580817" y="967068"/>
                </a:lnTo>
                <a:cubicBezTo>
                  <a:pt x="580817" y="969510"/>
                  <a:pt x="578602" y="970731"/>
                  <a:pt x="574172" y="970731"/>
                </a:cubicBezTo>
                <a:cubicBezTo>
                  <a:pt x="569742" y="970731"/>
                  <a:pt x="569742" y="971952"/>
                  <a:pt x="574172" y="974394"/>
                </a:cubicBezTo>
                <a:lnTo>
                  <a:pt x="580817" y="974394"/>
                </a:lnTo>
                <a:cubicBezTo>
                  <a:pt x="571957" y="976837"/>
                  <a:pt x="570850" y="978668"/>
                  <a:pt x="577494" y="979889"/>
                </a:cubicBezTo>
                <a:cubicBezTo>
                  <a:pt x="584139" y="981110"/>
                  <a:pt x="585247" y="982942"/>
                  <a:pt x="580817" y="985384"/>
                </a:cubicBezTo>
                <a:lnTo>
                  <a:pt x="587462" y="985384"/>
                </a:lnTo>
                <a:cubicBezTo>
                  <a:pt x="587462" y="987826"/>
                  <a:pt x="587462" y="989047"/>
                  <a:pt x="587462" y="989047"/>
                </a:cubicBezTo>
                <a:lnTo>
                  <a:pt x="574172" y="989047"/>
                </a:lnTo>
                <a:cubicBezTo>
                  <a:pt x="578602" y="991489"/>
                  <a:pt x="579709" y="992710"/>
                  <a:pt x="577494" y="992710"/>
                </a:cubicBezTo>
                <a:cubicBezTo>
                  <a:pt x="575280" y="992710"/>
                  <a:pt x="578602" y="993931"/>
                  <a:pt x="587462" y="996373"/>
                </a:cubicBezTo>
                <a:lnTo>
                  <a:pt x="574172" y="996373"/>
                </a:lnTo>
                <a:cubicBezTo>
                  <a:pt x="574172" y="998816"/>
                  <a:pt x="577494" y="1000648"/>
                  <a:pt x="584139" y="1001869"/>
                </a:cubicBezTo>
                <a:cubicBezTo>
                  <a:pt x="590784" y="1003089"/>
                  <a:pt x="591891" y="1004921"/>
                  <a:pt x="587462" y="1007364"/>
                </a:cubicBezTo>
                <a:cubicBezTo>
                  <a:pt x="583032" y="1004921"/>
                  <a:pt x="578602" y="1003701"/>
                  <a:pt x="574172" y="1003701"/>
                </a:cubicBezTo>
                <a:lnTo>
                  <a:pt x="580817" y="1007364"/>
                </a:lnTo>
                <a:cubicBezTo>
                  <a:pt x="576387" y="1007364"/>
                  <a:pt x="574172" y="1008585"/>
                  <a:pt x="574172" y="1011027"/>
                </a:cubicBezTo>
                <a:lnTo>
                  <a:pt x="580817" y="1011027"/>
                </a:lnTo>
                <a:cubicBezTo>
                  <a:pt x="585247" y="1011027"/>
                  <a:pt x="587462" y="1011637"/>
                  <a:pt x="587462" y="1012859"/>
                </a:cubicBezTo>
                <a:cubicBezTo>
                  <a:pt x="587462" y="1014080"/>
                  <a:pt x="589676" y="1014690"/>
                  <a:pt x="594108" y="1014690"/>
                </a:cubicBezTo>
                <a:cubicBezTo>
                  <a:pt x="585247" y="1014690"/>
                  <a:pt x="581924" y="1015911"/>
                  <a:pt x="584139" y="1018353"/>
                </a:cubicBezTo>
                <a:cubicBezTo>
                  <a:pt x="586354" y="1020795"/>
                  <a:pt x="583032" y="1023238"/>
                  <a:pt x="574172" y="1025680"/>
                </a:cubicBezTo>
                <a:cubicBezTo>
                  <a:pt x="578602" y="1030564"/>
                  <a:pt x="580817" y="1033006"/>
                  <a:pt x="580817" y="1033006"/>
                </a:cubicBezTo>
                <a:lnTo>
                  <a:pt x="574172" y="1033006"/>
                </a:lnTo>
                <a:cubicBezTo>
                  <a:pt x="569742" y="1035448"/>
                  <a:pt x="571957" y="1036669"/>
                  <a:pt x="580817" y="1036669"/>
                </a:cubicBezTo>
                <a:cubicBezTo>
                  <a:pt x="589676" y="1036669"/>
                  <a:pt x="591891" y="1037890"/>
                  <a:pt x="587462" y="1040332"/>
                </a:cubicBezTo>
                <a:cubicBezTo>
                  <a:pt x="578602" y="1040332"/>
                  <a:pt x="575280" y="1039722"/>
                  <a:pt x="577494" y="1038501"/>
                </a:cubicBezTo>
                <a:cubicBezTo>
                  <a:pt x="579709" y="1037280"/>
                  <a:pt x="578602" y="1036669"/>
                  <a:pt x="574172" y="1036669"/>
                </a:cubicBezTo>
                <a:cubicBezTo>
                  <a:pt x="565312" y="1036669"/>
                  <a:pt x="564205" y="1037890"/>
                  <a:pt x="570850" y="1040332"/>
                </a:cubicBezTo>
                <a:cubicBezTo>
                  <a:pt x="577494" y="1042774"/>
                  <a:pt x="576387" y="1043996"/>
                  <a:pt x="567527" y="1043996"/>
                </a:cubicBezTo>
                <a:cubicBezTo>
                  <a:pt x="558668" y="1043996"/>
                  <a:pt x="556453" y="1044606"/>
                  <a:pt x="560882" y="1045827"/>
                </a:cubicBezTo>
                <a:cubicBezTo>
                  <a:pt x="565312" y="1047048"/>
                  <a:pt x="567527" y="1048881"/>
                  <a:pt x="567527" y="1051323"/>
                </a:cubicBezTo>
                <a:cubicBezTo>
                  <a:pt x="571957" y="1053765"/>
                  <a:pt x="574172" y="1055597"/>
                  <a:pt x="574172" y="1056818"/>
                </a:cubicBezTo>
                <a:cubicBezTo>
                  <a:pt x="574172" y="1058038"/>
                  <a:pt x="576387" y="1059870"/>
                  <a:pt x="580817" y="1062312"/>
                </a:cubicBezTo>
                <a:cubicBezTo>
                  <a:pt x="576387" y="1059870"/>
                  <a:pt x="571957" y="1058649"/>
                  <a:pt x="567527" y="1058649"/>
                </a:cubicBezTo>
                <a:cubicBezTo>
                  <a:pt x="567527" y="1061091"/>
                  <a:pt x="569742" y="1062312"/>
                  <a:pt x="574172" y="1062312"/>
                </a:cubicBezTo>
                <a:lnTo>
                  <a:pt x="580817" y="1062312"/>
                </a:lnTo>
                <a:cubicBezTo>
                  <a:pt x="576387" y="1062312"/>
                  <a:pt x="574172" y="1062923"/>
                  <a:pt x="574172" y="1064144"/>
                </a:cubicBezTo>
                <a:cubicBezTo>
                  <a:pt x="574172" y="1065365"/>
                  <a:pt x="571957" y="1065976"/>
                  <a:pt x="567527" y="1065976"/>
                </a:cubicBezTo>
                <a:lnTo>
                  <a:pt x="567527" y="1062312"/>
                </a:lnTo>
                <a:cubicBezTo>
                  <a:pt x="558668" y="1062312"/>
                  <a:pt x="556453" y="1062923"/>
                  <a:pt x="560882" y="1064144"/>
                </a:cubicBezTo>
                <a:cubicBezTo>
                  <a:pt x="565312" y="1065365"/>
                  <a:pt x="565312" y="1065976"/>
                  <a:pt x="560882" y="1065976"/>
                </a:cubicBezTo>
                <a:cubicBezTo>
                  <a:pt x="560882" y="1068418"/>
                  <a:pt x="561990" y="1069639"/>
                  <a:pt x="564205" y="1069639"/>
                </a:cubicBezTo>
                <a:cubicBezTo>
                  <a:pt x="566420" y="1069639"/>
                  <a:pt x="567527" y="1072081"/>
                  <a:pt x="567527" y="1076965"/>
                </a:cubicBezTo>
                <a:lnTo>
                  <a:pt x="574172" y="1073302"/>
                </a:lnTo>
                <a:cubicBezTo>
                  <a:pt x="578602" y="1075744"/>
                  <a:pt x="578602" y="1076965"/>
                  <a:pt x="574172" y="1076965"/>
                </a:cubicBezTo>
                <a:cubicBezTo>
                  <a:pt x="569742" y="1076965"/>
                  <a:pt x="569742" y="1078186"/>
                  <a:pt x="574172" y="1080628"/>
                </a:cubicBezTo>
                <a:lnTo>
                  <a:pt x="560882" y="1080628"/>
                </a:lnTo>
                <a:lnTo>
                  <a:pt x="561904" y="1082319"/>
                </a:lnTo>
                <a:lnTo>
                  <a:pt x="554238" y="1080628"/>
                </a:lnTo>
                <a:cubicBezTo>
                  <a:pt x="554238" y="1083070"/>
                  <a:pt x="556453" y="1084291"/>
                  <a:pt x="560882" y="1084291"/>
                </a:cubicBezTo>
                <a:cubicBezTo>
                  <a:pt x="569742" y="1089175"/>
                  <a:pt x="574172" y="1091618"/>
                  <a:pt x="574172" y="1091618"/>
                </a:cubicBezTo>
                <a:cubicBezTo>
                  <a:pt x="560882" y="1089175"/>
                  <a:pt x="555345" y="1089786"/>
                  <a:pt x="557560" y="1093449"/>
                </a:cubicBezTo>
                <a:cubicBezTo>
                  <a:pt x="559775" y="1097113"/>
                  <a:pt x="556453" y="1098945"/>
                  <a:pt x="547593" y="1098945"/>
                </a:cubicBezTo>
                <a:cubicBezTo>
                  <a:pt x="552023" y="1103829"/>
                  <a:pt x="552023" y="1106882"/>
                  <a:pt x="547593" y="1108103"/>
                </a:cubicBezTo>
                <a:cubicBezTo>
                  <a:pt x="543163" y="1109324"/>
                  <a:pt x="540948" y="1112377"/>
                  <a:pt x="540948" y="1117261"/>
                </a:cubicBezTo>
                <a:lnTo>
                  <a:pt x="546263" y="1118726"/>
                </a:lnTo>
                <a:lnTo>
                  <a:pt x="547593" y="1120924"/>
                </a:lnTo>
                <a:cubicBezTo>
                  <a:pt x="547593" y="1123366"/>
                  <a:pt x="549808" y="1123366"/>
                  <a:pt x="554238" y="1120924"/>
                </a:cubicBezTo>
                <a:lnTo>
                  <a:pt x="547593" y="1124587"/>
                </a:lnTo>
                <a:cubicBezTo>
                  <a:pt x="543163" y="1124587"/>
                  <a:pt x="540948" y="1123977"/>
                  <a:pt x="540948" y="1122755"/>
                </a:cubicBezTo>
                <a:cubicBezTo>
                  <a:pt x="540948" y="1121534"/>
                  <a:pt x="538733" y="1120924"/>
                  <a:pt x="534304" y="1120924"/>
                </a:cubicBezTo>
                <a:cubicBezTo>
                  <a:pt x="534304" y="1123366"/>
                  <a:pt x="529874" y="1124587"/>
                  <a:pt x="521014" y="1124587"/>
                </a:cubicBezTo>
                <a:cubicBezTo>
                  <a:pt x="529874" y="1124587"/>
                  <a:pt x="532089" y="1125808"/>
                  <a:pt x="527659" y="1128250"/>
                </a:cubicBezTo>
                <a:lnTo>
                  <a:pt x="540948" y="1124587"/>
                </a:lnTo>
                <a:cubicBezTo>
                  <a:pt x="545378" y="1129471"/>
                  <a:pt x="543163" y="1131303"/>
                  <a:pt x="534304" y="1130082"/>
                </a:cubicBezTo>
                <a:cubicBezTo>
                  <a:pt x="525444" y="1128861"/>
                  <a:pt x="525444" y="1129471"/>
                  <a:pt x="534304" y="1131913"/>
                </a:cubicBezTo>
                <a:lnTo>
                  <a:pt x="527659" y="1131913"/>
                </a:lnTo>
                <a:cubicBezTo>
                  <a:pt x="527659" y="1136797"/>
                  <a:pt x="532089" y="1140461"/>
                  <a:pt x="540948" y="1142903"/>
                </a:cubicBezTo>
                <a:lnTo>
                  <a:pt x="527659" y="1142903"/>
                </a:lnTo>
                <a:cubicBezTo>
                  <a:pt x="527659" y="1145346"/>
                  <a:pt x="529874" y="1147787"/>
                  <a:pt x="534304" y="1150230"/>
                </a:cubicBezTo>
                <a:cubicBezTo>
                  <a:pt x="538733" y="1152672"/>
                  <a:pt x="538733" y="1155113"/>
                  <a:pt x="534304" y="1157557"/>
                </a:cubicBezTo>
                <a:lnTo>
                  <a:pt x="527659" y="1157557"/>
                </a:lnTo>
                <a:lnTo>
                  <a:pt x="534304" y="1161220"/>
                </a:lnTo>
                <a:lnTo>
                  <a:pt x="527659" y="1161220"/>
                </a:lnTo>
                <a:lnTo>
                  <a:pt x="534304" y="1164883"/>
                </a:lnTo>
                <a:lnTo>
                  <a:pt x="527659" y="1164883"/>
                </a:lnTo>
                <a:cubicBezTo>
                  <a:pt x="523229" y="1167325"/>
                  <a:pt x="524337" y="1169156"/>
                  <a:pt x="530981" y="1170377"/>
                </a:cubicBezTo>
                <a:cubicBezTo>
                  <a:pt x="537626" y="1171599"/>
                  <a:pt x="540948" y="1173430"/>
                  <a:pt x="540948" y="1175872"/>
                </a:cubicBezTo>
                <a:cubicBezTo>
                  <a:pt x="527659" y="1175872"/>
                  <a:pt x="521014" y="1178314"/>
                  <a:pt x="521014" y="1183199"/>
                </a:cubicBezTo>
                <a:lnTo>
                  <a:pt x="514370" y="1183199"/>
                </a:lnTo>
                <a:cubicBezTo>
                  <a:pt x="514370" y="1185641"/>
                  <a:pt x="516584" y="1186862"/>
                  <a:pt x="521014" y="1186862"/>
                </a:cubicBezTo>
                <a:cubicBezTo>
                  <a:pt x="512155" y="1194188"/>
                  <a:pt x="512155" y="1200294"/>
                  <a:pt x="521014" y="1205179"/>
                </a:cubicBezTo>
                <a:lnTo>
                  <a:pt x="521014" y="1208842"/>
                </a:lnTo>
                <a:cubicBezTo>
                  <a:pt x="503293" y="1213726"/>
                  <a:pt x="498863" y="1216168"/>
                  <a:pt x="507725" y="1216168"/>
                </a:cubicBezTo>
                <a:cubicBezTo>
                  <a:pt x="507725" y="1221052"/>
                  <a:pt x="509940" y="1223494"/>
                  <a:pt x="514370" y="1223494"/>
                </a:cubicBezTo>
                <a:lnTo>
                  <a:pt x="514370" y="1227158"/>
                </a:lnTo>
                <a:lnTo>
                  <a:pt x="514370" y="1241810"/>
                </a:lnTo>
                <a:lnTo>
                  <a:pt x="514370" y="1245473"/>
                </a:lnTo>
                <a:lnTo>
                  <a:pt x="507725" y="1245473"/>
                </a:lnTo>
                <a:lnTo>
                  <a:pt x="507725" y="1256464"/>
                </a:lnTo>
                <a:cubicBezTo>
                  <a:pt x="507725" y="1258906"/>
                  <a:pt x="506617" y="1260738"/>
                  <a:pt x="504401" y="1261959"/>
                </a:cubicBezTo>
                <a:cubicBezTo>
                  <a:pt x="502186" y="1263180"/>
                  <a:pt x="501078" y="1265011"/>
                  <a:pt x="501078" y="1267453"/>
                </a:cubicBezTo>
                <a:cubicBezTo>
                  <a:pt x="496648" y="1272337"/>
                  <a:pt x="493326" y="1278443"/>
                  <a:pt x="491111" y="1285769"/>
                </a:cubicBezTo>
                <a:cubicBezTo>
                  <a:pt x="488896" y="1293096"/>
                  <a:pt x="485574" y="1299202"/>
                  <a:pt x="481144" y="1304086"/>
                </a:cubicBezTo>
                <a:cubicBezTo>
                  <a:pt x="481144" y="1308970"/>
                  <a:pt x="482252" y="1312023"/>
                  <a:pt x="484467" y="1313244"/>
                </a:cubicBezTo>
                <a:cubicBezTo>
                  <a:pt x="486681" y="1314465"/>
                  <a:pt x="487789" y="1316297"/>
                  <a:pt x="487789" y="1318739"/>
                </a:cubicBezTo>
                <a:lnTo>
                  <a:pt x="494434" y="1318739"/>
                </a:lnTo>
                <a:cubicBezTo>
                  <a:pt x="494434" y="1321181"/>
                  <a:pt x="495541" y="1322402"/>
                  <a:pt x="497756" y="1322402"/>
                </a:cubicBezTo>
                <a:cubicBezTo>
                  <a:pt x="499971" y="1322402"/>
                  <a:pt x="501078" y="1323623"/>
                  <a:pt x="501078" y="1326065"/>
                </a:cubicBezTo>
                <a:lnTo>
                  <a:pt x="501078" y="1329728"/>
                </a:lnTo>
                <a:cubicBezTo>
                  <a:pt x="496648" y="1329728"/>
                  <a:pt x="494434" y="1330949"/>
                  <a:pt x="494434" y="1333391"/>
                </a:cubicBezTo>
                <a:lnTo>
                  <a:pt x="494434" y="1351708"/>
                </a:lnTo>
                <a:lnTo>
                  <a:pt x="487789" y="1351708"/>
                </a:lnTo>
                <a:lnTo>
                  <a:pt x="494434" y="1359035"/>
                </a:lnTo>
                <a:cubicBezTo>
                  <a:pt x="490004" y="1356592"/>
                  <a:pt x="487789" y="1356592"/>
                  <a:pt x="487789" y="1359035"/>
                </a:cubicBezTo>
                <a:cubicBezTo>
                  <a:pt x="487789" y="1361477"/>
                  <a:pt x="485574" y="1361477"/>
                  <a:pt x="481144" y="1359035"/>
                </a:cubicBezTo>
                <a:cubicBezTo>
                  <a:pt x="485574" y="1361477"/>
                  <a:pt x="486681" y="1363308"/>
                  <a:pt x="484467" y="1364529"/>
                </a:cubicBezTo>
                <a:cubicBezTo>
                  <a:pt x="482252" y="1365750"/>
                  <a:pt x="483359" y="1367582"/>
                  <a:pt x="487789" y="1370024"/>
                </a:cubicBezTo>
                <a:lnTo>
                  <a:pt x="487789" y="1413983"/>
                </a:lnTo>
                <a:lnTo>
                  <a:pt x="494434" y="1413983"/>
                </a:lnTo>
                <a:cubicBezTo>
                  <a:pt x="494434" y="1416425"/>
                  <a:pt x="495541" y="1418257"/>
                  <a:pt x="497756" y="1419478"/>
                </a:cubicBezTo>
                <a:cubicBezTo>
                  <a:pt x="499971" y="1420699"/>
                  <a:pt x="498863" y="1423751"/>
                  <a:pt x="494434" y="1428636"/>
                </a:cubicBezTo>
                <a:lnTo>
                  <a:pt x="501078" y="1432299"/>
                </a:lnTo>
                <a:lnTo>
                  <a:pt x="494434" y="1432299"/>
                </a:lnTo>
                <a:cubicBezTo>
                  <a:pt x="494434" y="1432299"/>
                  <a:pt x="498863" y="1434741"/>
                  <a:pt x="507725" y="1439625"/>
                </a:cubicBezTo>
                <a:lnTo>
                  <a:pt x="514370" y="1443289"/>
                </a:lnTo>
                <a:cubicBezTo>
                  <a:pt x="514370" y="1448174"/>
                  <a:pt x="516584" y="1451837"/>
                  <a:pt x="521014" y="1454279"/>
                </a:cubicBezTo>
                <a:cubicBezTo>
                  <a:pt x="521014" y="1456721"/>
                  <a:pt x="523229" y="1457942"/>
                  <a:pt x="527659" y="1457942"/>
                </a:cubicBezTo>
                <a:cubicBezTo>
                  <a:pt x="532089" y="1455500"/>
                  <a:pt x="533196" y="1454279"/>
                  <a:pt x="530981" y="1454279"/>
                </a:cubicBezTo>
                <a:cubicBezTo>
                  <a:pt x="528766" y="1454279"/>
                  <a:pt x="529874" y="1453058"/>
                  <a:pt x="534304" y="1450616"/>
                </a:cubicBezTo>
                <a:cubicBezTo>
                  <a:pt x="534304" y="1448174"/>
                  <a:pt x="535411" y="1446952"/>
                  <a:pt x="537626" y="1446952"/>
                </a:cubicBezTo>
                <a:cubicBezTo>
                  <a:pt x="539841" y="1446952"/>
                  <a:pt x="540948" y="1445731"/>
                  <a:pt x="540948" y="1443289"/>
                </a:cubicBezTo>
                <a:lnTo>
                  <a:pt x="540948" y="1446952"/>
                </a:lnTo>
                <a:lnTo>
                  <a:pt x="540948" y="1457942"/>
                </a:lnTo>
                <a:lnTo>
                  <a:pt x="534304" y="1457942"/>
                </a:lnTo>
                <a:lnTo>
                  <a:pt x="534304" y="1461605"/>
                </a:lnTo>
                <a:cubicBezTo>
                  <a:pt x="534304" y="1464047"/>
                  <a:pt x="536519" y="1466489"/>
                  <a:pt x="540948" y="1468931"/>
                </a:cubicBezTo>
                <a:cubicBezTo>
                  <a:pt x="545378" y="1471374"/>
                  <a:pt x="543163" y="1475037"/>
                  <a:pt x="534304" y="1479921"/>
                </a:cubicBezTo>
                <a:lnTo>
                  <a:pt x="527659" y="1479921"/>
                </a:lnTo>
                <a:lnTo>
                  <a:pt x="524368" y="1480526"/>
                </a:lnTo>
                <a:lnTo>
                  <a:pt x="521014" y="1479921"/>
                </a:lnTo>
                <a:lnTo>
                  <a:pt x="521014" y="1483584"/>
                </a:lnTo>
                <a:cubicBezTo>
                  <a:pt x="521014" y="1482364"/>
                  <a:pt x="521568" y="1481448"/>
                  <a:pt x="522675" y="1480837"/>
                </a:cubicBezTo>
                <a:lnTo>
                  <a:pt x="524368" y="1480526"/>
                </a:lnTo>
                <a:lnTo>
                  <a:pt x="531812" y="1481867"/>
                </a:lnTo>
                <a:cubicBezTo>
                  <a:pt x="540118" y="1483928"/>
                  <a:pt x="540948" y="1486331"/>
                  <a:pt x="534304" y="1489079"/>
                </a:cubicBezTo>
                <a:cubicBezTo>
                  <a:pt x="525444" y="1492743"/>
                  <a:pt x="525444" y="1497017"/>
                  <a:pt x="534304" y="1501901"/>
                </a:cubicBezTo>
                <a:cubicBezTo>
                  <a:pt x="529874" y="1504343"/>
                  <a:pt x="525444" y="1504954"/>
                  <a:pt x="521014" y="1503732"/>
                </a:cubicBezTo>
                <a:cubicBezTo>
                  <a:pt x="516584" y="1502511"/>
                  <a:pt x="516584" y="1503122"/>
                  <a:pt x="521014" y="1505564"/>
                </a:cubicBezTo>
                <a:lnTo>
                  <a:pt x="527659" y="1509227"/>
                </a:lnTo>
                <a:lnTo>
                  <a:pt x="521014" y="1512890"/>
                </a:lnTo>
                <a:lnTo>
                  <a:pt x="514370" y="1512890"/>
                </a:lnTo>
                <a:lnTo>
                  <a:pt x="514370" y="1520217"/>
                </a:lnTo>
                <a:cubicBezTo>
                  <a:pt x="527659" y="1527543"/>
                  <a:pt x="527659" y="1532428"/>
                  <a:pt x="514370" y="1534869"/>
                </a:cubicBezTo>
                <a:lnTo>
                  <a:pt x="527659" y="1542197"/>
                </a:lnTo>
                <a:cubicBezTo>
                  <a:pt x="532089" y="1542197"/>
                  <a:pt x="527659" y="1545860"/>
                  <a:pt x="514370" y="1553186"/>
                </a:cubicBezTo>
                <a:lnTo>
                  <a:pt x="521014" y="1553186"/>
                </a:lnTo>
                <a:cubicBezTo>
                  <a:pt x="521014" y="1555628"/>
                  <a:pt x="521014" y="1556849"/>
                  <a:pt x="521014" y="1556849"/>
                </a:cubicBezTo>
                <a:lnTo>
                  <a:pt x="514370" y="1556849"/>
                </a:lnTo>
                <a:cubicBezTo>
                  <a:pt x="514370" y="1561733"/>
                  <a:pt x="516584" y="1564786"/>
                  <a:pt x="521014" y="1566007"/>
                </a:cubicBezTo>
                <a:cubicBezTo>
                  <a:pt x="525444" y="1567228"/>
                  <a:pt x="525444" y="1569060"/>
                  <a:pt x="521014" y="1571502"/>
                </a:cubicBezTo>
                <a:cubicBezTo>
                  <a:pt x="516584" y="1570281"/>
                  <a:pt x="513262" y="1569365"/>
                  <a:pt x="511047" y="1568754"/>
                </a:cubicBezTo>
                <a:lnTo>
                  <a:pt x="510677" y="1568653"/>
                </a:lnTo>
                <a:lnTo>
                  <a:pt x="514370" y="1567839"/>
                </a:lnTo>
                <a:cubicBezTo>
                  <a:pt x="514370" y="1562955"/>
                  <a:pt x="512155" y="1560512"/>
                  <a:pt x="507725" y="1560512"/>
                </a:cubicBezTo>
                <a:lnTo>
                  <a:pt x="507725" y="1564176"/>
                </a:lnTo>
                <a:cubicBezTo>
                  <a:pt x="512155" y="1564176"/>
                  <a:pt x="512155" y="1565397"/>
                  <a:pt x="507725" y="1567839"/>
                </a:cubicBezTo>
                <a:cubicBezTo>
                  <a:pt x="505508" y="1569060"/>
                  <a:pt x="504954" y="1569670"/>
                  <a:pt x="506064" y="1569670"/>
                </a:cubicBezTo>
                <a:lnTo>
                  <a:pt x="507725" y="1569304"/>
                </a:lnTo>
                <a:lnTo>
                  <a:pt x="507725" y="1571502"/>
                </a:lnTo>
                <a:lnTo>
                  <a:pt x="507725" y="1575165"/>
                </a:lnTo>
                <a:lnTo>
                  <a:pt x="507725" y="1578828"/>
                </a:lnTo>
                <a:lnTo>
                  <a:pt x="501078" y="1582491"/>
                </a:lnTo>
                <a:cubicBezTo>
                  <a:pt x="505510" y="1584934"/>
                  <a:pt x="507725" y="1586155"/>
                  <a:pt x="507725" y="1586155"/>
                </a:cubicBezTo>
                <a:cubicBezTo>
                  <a:pt x="503293" y="1588597"/>
                  <a:pt x="504401" y="1590429"/>
                  <a:pt x="511047" y="1591650"/>
                </a:cubicBezTo>
                <a:cubicBezTo>
                  <a:pt x="517692" y="1592871"/>
                  <a:pt x="518799" y="1595924"/>
                  <a:pt x="514370" y="1600808"/>
                </a:cubicBezTo>
                <a:cubicBezTo>
                  <a:pt x="514370" y="1598366"/>
                  <a:pt x="512155" y="1597145"/>
                  <a:pt x="507725" y="1597145"/>
                </a:cubicBezTo>
                <a:cubicBezTo>
                  <a:pt x="507725" y="1599587"/>
                  <a:pt x="507725" y="1600808"/>
                  <a:pt x="507725" y="1600808"/>
                </a:cubicBezTo>
                <a:cubicBezTo>
                  <a:pt x="503293" y="1603250"/>
                  <a:pt x="501078" y="1604471"/>
                  <a:pt x="501078" y="1604471"/>
                </a:cubicBezTo>
                <a:cubicBezTo>
                  <a:pt x="505510" y="1606914"/>
                  <a:pt x="505510" y="1608745"/>
                  <a:pt x="501078" y="1609966"/>
                </a:cubicBezTo>
                <a:cubicBezTo>
                  <a:pt x="496648" y="1611187"/>
                  <a:pt x="498863" y="1613019"/>
                  <a:pt x="507725" y="1615461"/>
                </a:cubicBezTo>
                <a:cubicBezTo>
                  <a:pt x="503293" y="1615461"/>
                  <a:pt x="501078" y="1616071"/>
                  <a:pt x="501078" y="1617292"/>
                </a:cubicBezTo>
                <a:cubicBezTo>
                  <a:pt x="501078" y="1618514"/>
                  <a:pt x="498863" y="1619124"/>
                  <a:pt x="494434" y="1619124"/>
                </a:cubicBezTo>
                <a:lnTo>
                  <a:pt x="494434" y="1622787"/>
                </a:lnTo>
                <a:lnTo>
                  <a:pt x="494434" y="1626450"/>
                </a:lnTo>
                <a:lnTo>
                  <a:pt x="494434" y="1633778"/>
                </a:lnTo>
                <a:lnTo>
                  <a:pt x="494434" y="1637441"/>
                </a:lnTo>
                <a:lnTo>
                  <a:pt x="499750" y="1640371"/>
                </a:lnTo>
                <a:lnTo>
                  <a:pt x="497756" y="1644767"/>
                </a:lnTo>
                <a:cubicBezTo>
                  <a:pt x="491111" y="1644767"/>
                  <a:pt x="492219" y="1647209"/>
                  <a:pt x="501078" y="1652094"/>
                </a:cubicBezTo>
                <a:lnTo>
                  <a:pt x="487789" y="1652094"/>
                </a:lnTo>
                <a:lnTo>
                  <a:pt x="494434" y="1655757"/>
                </a:lnTo>
                <a:lnTo>
                  <a:pt x="487789" y="1655757"/>
                </a:lnTo>
                <a:lnTo>
                  <a:pt x="487789" y="1663083"/>
                </a:lnTo>
                <a:cubicBezTo>
                  <a:pt x="487789" y="1665525"/>
                  <a:pt x="485574" y="1666746"/>
                  <a:pt x="481144" y="1666746"/>
                </a:cubicBezTo>
                <a:lnTo>
                  <a:pt x="481144" y="1670409"/>
                </a:lnTo>
                <a:cubicBezTo>
                  <a:pt x="485574" y="1670409"/>
                  <a:pt x="487789" y="1672851"/>
                  <a:pt x="487789" y="1677736"/>
                </a:cubicBezTo>
                <a:lnTo>
                  <a:pt x="481144" y="1677736"/>
                </a:lnTo>
                <a:cubicBezTo>
                  <a:pt x="481144" y="1680178"/>
                  <a:pt x="480037" y="1682620"/>
                  <a:pt x="477822" y="1685063"/>
                </a:cubicBezTo>
                <a:cubicBezTo>
                  <a:pt x="475607" y="1687505"/>
                  <a:pt x="474499" y="1689947"/>
                  <a:pt x="474499" y="1692389"/>
                </a:cubicBezTo>
                <a:lnTo>
                  <a:pt x="474499" y="1696052"/>
                </a:lnTo>
                <a:lnTo>
                  <a:pt x="481144" y="1699716"/>
                </a:lnTo>
                <a:cubicBezTo>
                  <a:pt x="476714" y="1699716"/>
                  <a:pt x="475607" y="1700326"/>
                  <a:pt x="477822" y="1701547"/>
                </a:cubicBezTo>
                <a:cubicBezTo>
                  <a:pt x="480037" y="1702768"/>
                  <a:pt x="476714" y="1703379"/>
                  <a:pt x="467855" y="1703379"/>
                </a:cubicBezTo>
                <a:lnTo>
                  <a:pt x="467855" y="1707042"/>
                </a:lnTo>
                <a:cubicBezTo>
                  <a:pt x="472285" y="1709484"/>
                  <a:pt x="474499" y="1710705"/>
                  <a:pt x="474499" y="1710705"/>
                </a:cubicBezTo>
                <a:lnTo>
                  <a:pt x="467855" y="1710705"/>
                </a:lnTo>
                <a:lnTo>
                  <a:pt x="467855" y="1714368"/>
                </a:lnTo>
                <a:lnTo>
                  <a:pt x="467855" y="1718031"/>
                </a:lnTo>
                <a:cubicBezTo>
                  <a:pt x="476714" y="1713147"/>
                  <a:pt x="481144" y="1711926"/>
                  <a:pt x="481144" y="1714368"/>
                </a:cubicBezTo>
                <a:lnTo>
                  <a:pt x="474499" y="1718031"/>
                </a:lnTo>
                <a:cubicBezTo>
                  <a:pt x="474499" y="1722916"/>
                  <a:pt x="473392" y="1726579"/>
                  <a:pt x="471177" y="1729021"/>
                </a:cubicBezTo>
                <a:cubicBezTo>
                  <a:pt x="468962" y="1731463"/>
                  <a:pt x="470070" y="1735127"/>
                  <a:pt x="474499" y="1740011"/>
                </a:cubicBezTo>
                <a:lnTo>
                  <a:pt x="467855" y="1740011"/>
                </a:lnTo>
                <a:cubicBezTo>
                  <a:pt x="467855" y="1740011"/>
                  <a:pt x="467855" y="1743675"/>
                  <a:pt x="467855" y="1751001"/>
                </a:cubicBezTo>
                <a:lnTo>
                  <a:pt x="454565" y="1751001"/>
                </a:lnTo>
                <a:cubicBezTo>
                  <a:pt x="454565" y="1753443"/>
                  <a:pt x="456780" y="1755275"/>
                  <a:pt x="461210" y="1756496"/>
                </a:cubicBezTo>
                <a:cubicBezTo>
                  <a:pt x="465640" y="1757717"/>
                  <a:pt x="463425" y="1758327"/>
                  <a:pt x="454565" y="1758327"/>
                </a:cubicBezTo>
                <a:lnTo>
                  <a:pt x="454565" y="1769317"/>
                </a:lnTo>
                <a:lnTo>
                  <a:pt x="461210" y="1769317"/>
                </a:lnTo>
                <a:lnTo>
                  <a:pt x="461210" y="1772980"/>
                </a:lnTo>
                <a:cubicBezTo>
                  <a:pt x="456780" y="1772980"/>
                  <a:pt x="454565" y="1774201"/>
                  <a:pt x="454565" y="1776643"/>
                </a:cubicBezTo>
                <a:lnTo>
                  <a:pt x="454565" y="1780306"/>
                </a:lnTo>
                <a:cubicBezTo>
                  <a:pt x="454565" y="1782748"/>
                  <a:pt x="453458" y="1784581"/>
                  <a:pt x="451243" y="1785802"/>
                </a:cubicBezTo>
                <a:cubicBezTo>
                  <a:pt x="449028" y="1787023"/>
                  <a:pt x="447921" y="1788855"/>
                  <a:pt x="447921" y="1791297"/>
                </a:cubicBezTo>
                <a:lnTo>
                  <a:pt x="447921" y="1798623"/>
                </a:lnTo>
                <a:lnTo>
                  <a:pt x="447921" y="1802286"/>
                </a:lnTo>
                <a:lnTo>
                  <a:pt x="441276" y="1798623"/>
                </a:lnTo>
                <a:lnTo>
                  <a:pt x="441276" y="1802286"/>
                </a:lnTo>
                <a:lnTo>
                  <a:pt x="441276" y="1805949"/>
                </a:lnTo>
                <a:lnTo>
                  <a:pt x="441276" y="1809613"/>
                </a:lnTo>
                <a:lnTo>
                  <a:pt x="441276" y="1813276"/>
                </a:lnTo>
                <a:lnTo>
                  <a:pt x="441276" y="1816939"/>
                </a:lnTo>
                <a:cubicBezTo>
                  <a:pt x="436846" y="1819381"/>
                  <a:pt x="434631" y="1820602"/>
                  <a:pt x="434631" y="1820602"/>
                </a:cubicBezTo>
                <a:lnTo>
                  <a:pt x="434631" y="1824265"/>
                </a:lnTo>
                <a:cubicBezTo>
                  <a:pt x="434631" y="1826707"/>
                  <a:pt x="432416" y="1827928"/>
                  <a:pt x="427987" y="1827928"/>
                </a:cubicBezTo>
                <a:cubicBezTo>
                  <a:pt x="427987" y="1827928"/>
                  <a:pt x="427987" y="1829150"/>
                  <a:pt x="427987" y="1831592"/>
                </a:cubicBezTo>
                <a:lnTo>
                  <a:pt x="427987" y="1835256"/>
                </a:lnTo>
                <a:lnTo>
                  <a:pt x="427987" y="1838919"/>
                </a:lnTo>
                <a:cubicBezTo>
                  <a:pt x="423557" y="1841361"/>
                  <a:pt x="421342" y="1843803"/>
                  <a:pt x="421342" y="1846245"/>
                </a:cubicBezTo>
                <a:cubicBezTo>
                  <a:pt x="421342" y="1848687"/>
                  <a:pt x="419127" y="1851129"/>
                  <a:pt x="414695" y="1853571"/>
                </a:cubicBezTo>
                <a:lnTo>
                  <a:pt x="414695" y="1857235"/>
                </a:lnTo>
                <a:lnTo>
                  <a:pt x="414695" y="1868224"/>
                </a:lnTo>
                <a:lnTo>
                  <a:pt x="414695" y="1871887"/>
                </a:lnTo>
                <a:cubicBezTo>
                  <a:pt x="410265" y="1871887"/>
                  <a:pt x="408051" y="1873108"/>
                  <a:pt x="408051" y="1875550"/>
                </a:cubicBezTo>
                <a:lnTo>
                  <a:pt x="408051" y="1882878"/>
                </a:lnTo>
                <a:cubicBezTo>
                  <a:pt x="408051" y="1885320"/>
                  <a:pt x="405836" y="1886541"/>
                  <a:pt x="401406" y="1886541"/>
                </a:cubicBezTo>
                <a:lnTo>
                  <a:pt x="394761" y="1912183"/>
                </a:lnTo>
                <a:lnTo>
                  <a:pt x="394761" y="1915846"/>
                </a:lnTo>
                <a:lnTo>
                  <a:pt x="394761" y="1919509"/>
                </a:lnTo>
                <a:lnTo>
                  <a:pt x="388116" y="1923173"/>
                </a:lnTo>
                <a:lnTo>
                  <a:pt x="388116" y="1926836"/>
                </a:lnTo>
                <a:lnTo>
                  <a:pt x="388116" y="1937826"/>
                </a:lnTo>
                <a:cubicBezTo>
                  <a:pt x="388116" y="1940268"/>
                  <a:pt x="385902" y="1941489"/>
                  <a:pt x="381472" y="1941489"/>
                </a:cubicBezTo>
                <a:lnTo>
                  <a:pt x="381472" y="1945153"/>
                </a:lnTo>
                <a:cubicBezTo>
                  <a:pt x="377042" y="1950037"/>
                  <a:pt x="377042" y="1954310"/>
                  <a:pt x="381472" y="1957974"/>
                </a:cubicBezTo>
                <a:cubicBezTo>
                  <a:pt x="385902" y="1961637"/>
                  <a:pt x="383687" y="1965910"/>
                  <a:pt x="374827" y="1970795"/>
                </a:cubicBezTo>
                <a:lnTo>
                  <a:pt x="368182" y="1967131"/>
                </a:lnTo>
                <a:lnTo>
                  <a:pt x="368182" y="1970795"/>
                </a:lnTo>
                <a:cubicBezTo>
                  <a:pt x="381472" y="1973237"/>
                  <a:pt x="382579" y="1977510"/>
                  <a:pt x="371505" y="1983617"/>
                </a:cubicBezTo>
                <a:cubicBezTo>
                  <a:pt x="360430" y="1989722"/>
                  <a:pt x="359323" y="1995217"/>
                  <a:pt x="368182" y="2000101"/>
                </a:cubicBezTo>
                <a:cubicBezTo>
                  <a:pt x="368182" y="2002543"/>
                  <a:pt x="365967" y="2003154"/>
                  <a:pt x="361538" y="2001933"/>
                </a:cubicBezTo>
                <a:cubicBezTo>
                  <a:pt x="357108" y="2000711"/>
                  <a:pt x="354893" y="2001322"/>
                  <a:pt x="354893" y="2003764"/>
                </a:cubicBezTo>
                <a:lnTo>
                  <a:pt x="354893" y="2011090"/>
                </a:lnTo>
                <a:cubicBezTo>
                  <a:pt x="350463" y="2011090"/>
                  <a:pt x="348248" y="2012311"/>
                  <a:pt x="348248" y="2014754"/>
                </a:cubicBezTo>
                <a:lnTo>
                  <a:pt x="348248" y="2022080"/>
                </a:lnTo>
                <a:cubicBezTo>
                  <a:pt x="357108" y="2031849"/>
                  <a:pt x="357108" y="2039176"/>
                  <a:pt x="348248" y="2044060"/>
                </a:cubicBezTo>
                <a:lnTo>
                  <a:pt x="361538" y="2051386"/>
                </a:lnTo>
                <a:cubicBezTo>
                  <a:pt x="352678" y="2053828"/>
                  <a:pt x="348248" y="2056270"/>
                  <a:pt x="348248" y="2058713"/>
                </a:cubicBezTo>
                <a:cubicBezTo>
                  <a:pt x="348248" y="2061155"/>
                  <a:pt x="346033" y="2063597"/>
                  <a:pt x="341604" y="2066039"/>
                </a:cubicBezTo>
                <a:lnTo>
                  <a:pt x="348248" y="2066039"/>
                </a:lnTo>
                <a:cubicBezTo>
                  <a:pt x="348248" y="2066039"/>
                  <a:pt x="348248" y="2068481"/>
                  <a:pt x="348248" y="2073365"/>
                </a:cubicBezTo>
                <a:lnTo>
                  <a:pt x="341604" y="2073365"/>
                </a:lnTo>
                <a:cubicBezTo>
                  <a:pt x="337174" y="2078250"/>
                  <a:pt x="337174" y="2081914"/>
                  <a:pt x="341604" y="2084356"/>
                </a:cubicBezTo>
                <a:cubicBezTo>
                  <a:pt x="337174" y="2079471"/>
                  <a:pt x="334959" y="2077028"/>
                  <a:pt x="334959" y="2077028"/>
                </a:cubicBezTo>
                <a:lnTo>
                  <a:pt x="334959" y="2080693"/>
                </a:lnTo>
                <a:cubicBezTo>
                  <a:pt x="339389" y="2080693"/>
                  <a:pt x="339389" y="2081914"/>
                  <a:pt x="334959" y="2084356"/>
                </a:cubicBezTo>
                <a:cubicBezTo>
                  <a:pt x="332744" y="2085577"/>
                  <a:pt x="332190" y="2086187"/>
                  <a:pt x="333298" y="2086187"/>
                </a:cubicBezTo>
                <a:lnTo>
                  <a:pt x="333935" y="2086046"/>
                </a:lnTo>
                <a:lnTo>
                  <a:pt x="333298" y="2087103"/>
                </a:lnTo>
                <a:cubicBezTo>
                  <a:pt x="332190" y="2087714"/>
                  <a:pt x="330529" y="2088019"/>
                  <a:pt x="328312" y="2088019"/>
                </a:cubicBezTo>
                <a:lnTo>
                  <a:pt x="328312" y="2095345"/>
                </a:lnTo>
                <a:lnTo>
                  <a:pt x="328312" y="2099008"/>
                </a:lnTo>
                <a:lnTo>
                  <a:pt x="328312" y="2102671"/>
                </a:lnTo>
                <a:lnTo>
                  <a:pt x="328312" y="2109998"/>
                </a:lnTo>
                <a:cubicBezTo>
                  <a:pt x="319453" y="2112440"/>
                  <a:pt x="318345" y="2114882"/>
                  <a:pt x="324990" y="2117324"/>
                </a:cubicBezTo>
                <a:cubicBezTo>
                  <a:pt x="331636" y="2119766"/>
                  <a:pt x="334959" y="2123429"/>
                  <a:pt x="334959" y="2128315"/>
                </a:cubicBezTo>
                <a:cubicBezTo>
                  <a:pt x="334959" y="2125873"/>
                  <a:pt x="332744" y="2124650"/>
                  <a:pt x="328312" y="2124650"/>
                </a:cubicBezTo>
                <a:cubicBezTo>
                  <a:pt x="328312" y="2127094"/>
                  <a:pt x="328312" y="2128315"/>
                  <a:pt x="328312" y="2128315"/>
                </a:cubicBezTo>
                <a:lnTo>
                  <a:pt x="328312" y="2131978"/>
                </a:lnTo>
                <a:lnTo>
                  <a:pt x="321668" y="2128315"/>
                </a:lnTo>
                <a:cubicBezTo>
                  <a:pt x="317238" y="2128315"/>
                  <a:pt x="315023" y="2130757"/>
                  <a:pt x="315023" y="2135641"/>
                </a:cubicBezTo>
                <a:cubicBezTo>
                  <a:pt x="319453" y="2135641"/>
                  <a:pt x="320560" y="2137473"/>
                  <a:pt x="318345" y="2141136"/>
                </a:cubicBezTo>
                <a:cubicBezTo>
                  <a:pt x="316130" y="2144799"/>
                  <a:pt x="317238" y="2146630"/>
                  <a:pt x="321668" y="2146630"/>
                </a:cubicBezTo>
                <a:cubicBezTo>
                  <a:pt x="317238" y="2146630"/>
                  <a:pt x="315023" y="2147851"/>
                  <a:pt x="315023" y="2150294"/>
                </a:cubicBezTo>
                <a:cubicBezTo>
                  <a:pt x="315023" y="2152736"/>
                  <a:pt x="312808" y="2153957"/>
                  <a:pt x="308378" y="2153957"/>
                </a:cubicBezTo>
                <a:lnTo>
                  <a:pt x="308378" y="2161283"/>
                </a:lnTo>
                <a:lnTo>
                  <a:pt x="301733" y="2172273"/>
                </a:lnTo>
                <a:lnTo>
                  <a:pt x="308378" y="2172273"/>
                </a:lnTo>
                <a:lnTo>
                  <a:pt x="301733" y="2175937"/>
                </a:lnTo>
                <a:lnTo>
                  <a:pt x="307429" y="2179076"/>
                </a:lnTo>
                <a:lnTo>
                  <a:pt x="305056" y="2186926"/>
                </a:lnTo>
                <a:cubicBezTo>
                  <a:pt x="298411" y="2189368"/>
                  <a:pt x="297304" y="2193031"/>
                  <a:pt x="301733" y="2197916"/>
                </a:cubicBezTo>
                <a:cubicBezTo>
                  <a:pt x="301733" y="2197916"/>
                  <a:pt x="299519" y="2197916"/>
                  <a:pt x="295089" y="2197916"/>
                </a:cubicBezTo>
                <a:lnTo>
                  <a:pt x="301733" y="2201579"/>
                </a:lnTo>
                <a:lnTo>
                  <a:pt x="295089" y="2201579"/>
                </a:lnTo>
                <a:lnTo>
                  <a:pt x="288444" y="2212568"/>
                </a:lnTo>
                <a:lnTo>
                  <a:pt x="288444" y="2216231"/>
                </a:lnTo>
                <a:lnTo>
                  <a:pt x="288444" y="2219896"/>
                </a:lnTo>
                <a:lnTo>
                  <a:pt x="288444" y="2227222"/>
                </a:lnTo>
                <a:cubicBezTo>
                  <a:pt x="288444" y="2229664"/>
                  <a:pt x="286229" y="2230885"/>
                  <a:pt x="281799" y="2230885"/>
                </a:cubicBezTo>
                <a:lnTo>
                  <a:pt x="280138" y="2235464"/>
                </a:lnTo>
                <a:lnTo>
                  <a:pt x="275155" y="2238211"/>
                </a:lnTo>
                <a:lnTo>
                  <a:pt x="279142" y="2238211"/>
                </a:lnTo>
                <a:lnTo>
                  <a:pt x="278477" y="2240043"/>
                </a:lnTo>
                <a:cubicBezTo>
                  <a:pt x="276262" y="2243706"/>
                  <a:pt x="275155" y="2246759"/>
                  <a:pt x="275155" y="2249201"/>
                </a:cubicBezTo>
                <a:lnTo>
                  <a:pt x="275155" y="2252864"/>
                </a:lnTo>
                <a:lnTo>
                  <a:pt x="268510" y="2252864"/>
                </a:lnTo>
                <a:lnTo>
                  <a:pt x="281799" y="2260190"/>
                </a:lnTo>
                <a:cubicBezTo>
                  <a:pt x="272940" y="2260190"/>
                  <a:pt x="269617" y="2261411"/>
                  <a:pt x="271832" y="2263854"/>
                </a:cubicBezTo>
                <a:cubicBezTo>
                  <a:pt x="274047" y="2266296"/>
                  <a:pt x="272940" y="2266296"/>
                  <a:pt x="268510" y="2263854"/>
                </a:cubicBezTo>
                <a:cubicBezTo>
                  <a:pt x="264080" y="2266296"/>
                  <a:pt x="261865" y="2268738"/>
                  <a:pt x="261865" y="2271181"/>
                </a:cubicBezTo>
                <a:cubicBezTo>
                  <a:pt x="266295" y="2271181"/>
                  <a:pt x="268510" y="2272401"/>
                  <a:pt x="268510" y="2274844"/>
                </a:cubicBezTo>
                <a:lnTo>
                  <a:pt x="261865" y="2274844"/>
                </a:lnTo>
                <a:lnTo>
                  <a:pt x="261865" y="2278507"/>
                </a:lnTo>
                <a:lnTo>
                  <a:pt x="261865" y="2282170"/>
                </a:lnTo>
                <a:cubicBezTo>
                  <a:pt x="261865" y="2287055"/>
                  <a:pt x="260758" y="2292549"/>
                  <a:pt x="258543" y="2298655"/>
                </a:cubicBezTo>
                <a:cubicBezTo>
                  <a:pt x="256328" y="2304760"/>
                  <a:pt x="257435" y="2310255"/>
                  <a:pt x="261865" y="2315139"/>
                </a:cubicBezTo>
                <a:lnTo>
                  <a:pt x="255221" y="2311476"/>
                </a:lnTo>
                <a:cubicBezTo>
                  <a:pt x="255221" y="2311476"/>
                  <a:pt x="255221" y="2316360"/>
                  <a:pt x="255221" y="2326129"/>
                </a:cubicBezTo>
                <a:lnTo>
                  <a:pt x="241931" y="2326129"/>
                </a:lnTo>
                <a:cubicBezTo>
                  <a:pt x="237500" y="2328571"/>
                  <a:pt x="237500" y="2331014"/>
                  <a:pt x="241931" y="2333456"/>
                </a:cubicBezTo>
                <a:cubicBezTo>
                  <a:pt x="246361" y="2335898"/>
                  <a:pt x="244146" y="2337119"/>
                  <a:pt x="235285" y="2337119"/>
                </a:cubicBezTo>
                <a:lnTo>
                  <a:pt x="235285" y="2351771"/>
                </a:lnTo>
                <a:lnTo>
                  <a:pt x="248576" y="2351771"/>
                </a:lnTo>
                <a:cubicBezTo>
                  <a:pt x="244146" y="2354214"/>
                  <a:pt x="240824" y="2355435"/>
                  <a:pt x="238607" y="2355435"/>
                </a:cubicBezTo>
                <a:cubicBezTo>
                  <a:pt x="236392" y="2355435"/>
                  <a:pt x="233070" y="2356656"/>
                  <a:pt x="228640" y="2359098"/>
                </a:cubicBezTo>
                <a:lnTo>
                  <a:pt x="228640" y="2362761"/>
                </a:lnTo>
                <a:cubicBezTo>
                  <a:pt x="233070" y="2362761"/>
                  <a:pt x="235285" y="2363982"/>
                  <a:pt x="235285" y="2366424"/>
                </a:cubicBezTo>
                <a:cubicBezTo>
                  <a:pt x="226425" y="2371308"/>
                  <a:pt x="225318" y="2373751"/>
                  <a:pt x="231962" y="2373751"/>
                </a:cubicBezTo>
                <a:cubicBezTo>
                  <a:pt x="238607" y="2373751"/>
                  <a:pt x="239714" y="2376194"/>
                  <a:pt x="235285" y="2381078"/>
                </a:cubicBezTo>
                <a:cubicBezTo>
                  <a:pt x="235285" y="2381078"/>
                  <a:pt x="237500" y="2381078"/>
                  <a:pt x="241931" y="2381078"/>
                </a:cubicBezTo>
                <a:cubicBezTo>
                  <a:pt x="233070" y="2383520"/>
                  <a:pt x="230855" y="2385351"/>
                  <a:pt x="235285" y="2386572"/>
                </a:cubicBezTo>
                <a:cubicBezTo>
                  <a:pt x="239714" y="2387794"/>
                  <a:pt x="237500" y="2388404"/>
                  <a:pt x="228640" y="2388404"/>
                </a:cubicBezTo>
                <a:lnTo>
                  <a:pt x="228640" y="2395730"/>
                </a:lnTo>
                <a:lnTo>
                  <a:pt x="235285" y="2392067"/>
                </a:lnTo>
                <a:lnTo>
                  <a:pt x="241931" y="2395730"/>
                </a:lnTo>
                <a:cubicBezTo>
                  <a:pt x="246361" y="2400615"/>
                  <a:pt x="241931" y="2403667"/>
                  <a:pt x="228640" y="2404888"/>
                </a:cubicBezTo>
                <a:cubicBezTo>
                  <a:pt x="215350" y="2406109"/>
                  <a:pt x="213136" y="2409162"/>
                  <a:pt x="221995" y="2414046"/>
                </a:cubicBezTo>
                <a:lnTo>
                  <a:pt x="215350" y="2417709"/>
                </a:lnTo>
                <a:cubicBezTo>
                  <a:pt x="210921" y="2422595"/>
                  <a:pt x="208706" y="2429921"/>
                  <a:pt x="208706" y="2439689"/>
                </a:cubicBezTo>
                <a:cubicBezTo>
                  <a:pt x="208706" y="2442131"/>
                  <a:pt x="207598" y="2444574"/>
                  <a:pt x="205383" y="2447016"/>
                </a:cubicBezTo>
                <a:cubicBezTo>
                  <a:pt x="203169" y="2449458"/>
                  <a:pt x="202061" y="2451900"/>
                  <a:pt x="202061" y="2454342"/>
                </a:cubicBezTo>
                <a:cubicBezTo>
                  <a:pt x="202061" y="2456784"/>
                  <a:pt x="203169" y="2458616"/>
                  <a:pt x="205383" y="2459837"/>
                </a:cubicBezTo>
                <a:cubicBezTo>
                  <a:pt x="207598" y="2461058"/>
                  <a:pt x="208706" y="2462889"/>
                  <a:pt x="208706" y="2465331"/>
                </a:cubicBezTo>
                <a:cubicBezTo>
                  <a:pt x="204276" y="2465331"/>
                  <a:pt x="202061" y="2465942"/>
                  <a:pt x="202061" y="2467163"/>
                </a:cubicBezTo>
                <a:cubicBezTo>
                  <a:pt x="202061" y="2468385"/>
                  <a:pt x="199846" y="2468995"/>
                  <a:pt x="195416" y="2468995"/>
                </a:cubicBezTo>
                <a:lnTo>
                  <a:pt x="195416" y="2476322"/>
                </a:lnTo>
                <a:cubicBezTo>
                  <a:pt x="199846" y="2471438"/>
                  <a:pt x="200954" y="2471438"/>
                  <a:pt x="198739" y="2476322"/>
                </a:cubicBezTo>
                <a:cubicBezTo>
                  <a:pt x="196524" y="2481206"/>
                  <a:pt x="199846" y="2481206"/>
                  <a:pt x="208706" y="2476322"/>
                </a:cubicBezTo>
                <a:cubicBezTo>
                  <a:pt x="204276" y="2481206"/>
                  <a:pt x="202061" y="2483648"/>
                  <a:pt x="202061" y="2483648"/>
                </a:cubicBezTo>
                <a:lnTo>
                  <a:pt x="188772" y="2483648"/>
                </a:lnTo>
                <a:lnTo>
                  <a:pt x="188772" y="2490975"/>
                </a:lnTo>
                <a:cubicBezTo>
                  <a:pt x="193201" y="2493417"/>
                  <a:pt x="196524" y="2493417"/>
                  <a:pt x="198739" y="2490975"/>
                </a:cubicBezTo>
                <a:cubicBezTo>
                  <a:pt x="200954" y="2488532"/>
                  <a:pt x="204276" y="2488532"/>
                  <a:pt x="208706" y="2490975"/>
                </a:cubicBezTo>
                <a:cubicBezTo>
                  <a:pt x="204276" y="2493417"/>
                  <a:pt x="200954" y="2494943"/>
                  <a:pt x="198739" y="2495554"/>
                </a:cubicBezTo>
                <a:lnTo>
                  <a:pt x="208706" y="2498301"/>
                </a:lnTo>
                <a:lnTo>
                  <a:pt x="208706" y="2501964"/>
                </a:lnTo>
                <a:cubicBezTo>
                  <a:pt x="208706" y="2504406"/>
                  <a:pt x="209813" y="2506238"/>
                  <a:pt x="212028" y="2507459"/>
                </a:cubicBezTo>
                <a:cubicBezTo>
                  <a:pt x="214243" y="2508680"/>
                  <a:pt x="215350" y="2510511"/>
                  <a:pt x="215350" y="2512954"/>
                </a:cubicBezTo>
                <a:cubicBezTo>
                  <a:pt x="210921" y="2515396"/>
                  <a:pt x="208706" y="2516617"/>
                  <a:pt x="208706" y="2516617"/>
                </a:cubicBezTo>
                <a:cubicBezTo>
                  <a:pt x="204276" y="2514175"/>
                  <a:pt x="203169" y="2512954"/>
                  <a:pt x="205383" y="2512954"/>
                </a:cubicBezTo>
                <a:cubicBezTo>
                  <a:pt x="207598" y="2512954"/>
                  <a:pt x="206491" y="2510511"/>
                  <a:pt x="202061" y="2505627"/>
                </a:cubicBezTo>
                <a:cubicBezTo>
                  <a:pt x="197631" y="2508069"/>
                  <a:pt x="193201" y="2508069"/>
                  <a:pt x="188772" y="2505627"/>
                </a:cubicBezTo>
                <a:cubicBezTo>
                  <a:pt x="193201" y="2503185"/>
                  <a:pt x="195416" y="2501964"/>
                  <a:pt x="195416" y="2501964"/>
                </a:cubicBezTo>
                <a:lnTo>
                  <a:pt x="188772" y="2501964"/>
                </a:lnTo>
                <a:cubicBezTo>
                  <a:pt x="184342" y="2506848"/>
                  <a:pt x="182127" y="2510511"/>
                  <a:pt x="182127" y="2512954"/>
                </a:cubicBezTo>
                <a:cubicBezTo>
                  <a:pt x="182127" y="2515396"/>
                  <a:pt x="179912" y="2519060"/>
                  <a:pt x="175482" y="2523944"/>
                </a:cubicBezTo>
                <a:lnTo>
                  <a:pt x="175482" y="2527607"/>
                </a:lnTo>
                <a:lnTo>
                  <a:pt x="182127" y="2527607"/>
                </a:lnTo>
                <a:cubicBezTo>
                  <a:pt x="182127" y="2530049"/>
                  <a:pt x="184342" y="2531270"/>
                  <a:pt x="188772" y="2531270"/>
                </a:cubicBezTo>
                <a:lnTo>
                  <a:pt x="188772" y="2527607"/>
                </a:lnTo>
                <a:cubicBezTo>
                  <a:pt x="197631" y="2532491"/>
                  <a:pt x="198739" y="2535544"/>
                  <a:pt x="192094" y="2536765"/>
                </a:cubicBezTo>
                <a:cubicBezTo>
                  <a:pt x="185449" y="2537986"/>
                  <a:pt x="186557" y="2538597"/>
                  <a:pt x="195416" y="2538597"/>
                </a:cubicBezTo>
                <a:lnTo>
                  <a:pt x="188772" y="2538597"/>
                </a:lnTo>
                <a:cubicBezTo>
                  <a:pt x="184342" y="2543481"/>
                  <a:pt x="184342" y="2546534"/>
                  <a:pt x="188772" y="2547755"/>
                </a:cubicBezTo>
                <a:cubicBezTo>
                  <a:pt x="193201" y="2548976"/>
                  <a:pt x="193201" y="2552028"/>
                  <a:pt x="188772" y="2556913"/>
                </a:cubicBezTo>
                <a:cubicBezTo>
                  <a:pt x="179912" y="2556913"/>
                  <a:pt x="176590" y="2557523"/>
                  <a:pt x="178805" y="2558744"/>
                </a:cubicBezTo>
                <a:cubicBezTo>
                  <a:pt x="181020" y="2559965"/>
                  <a:pt x="177697" y="2563018"/>
                  <a:pt x="168838" y="2567903"/>
                </a:cubicBezTo>
                <a:cubicBezTo>
                  <a:pt x="173267" y="2565461"/>
                  <a:pt x="176590" y="2565461"/>
                  <a:pt x="178805" y="2567903"/>
                </a:cubicBezTo>
                <a:cubicBezTo>
                  <a:pt x="181020" y="2570345"/>
                  <a:pt x="184342" y="2571566"/>
                  <a:pt x="188772" y="2571566"/>
                </a:cubicBezTo>
                <a:cubicBezTo>
                  <a:pt x="188772" y="2564239"/>
                  <a:pt x="188772" y="2560576"/>
                  <a:pt x="188772" y="2560576"/>
                </a:cubicBezTo>
                <a:cubicBezTo>
                  <a:pt x="188772" y="2563018"/>
                  <a:pt x="190987" y="2563018"/>
                  <a:pt x="195416" y="2560576"/>
                </a:cubicBezTo>
                <a:lnTo>
                  <a:pt x="195416" y="2564239"/>
                </a:lnTo>
                <a:cubicBezTo>
                  <a:pt x="195416" y="2566682"/>
                  <a:pt x="194309" y="2568513"/>
                  <a:pt x="192094" y="2569735"/>
                </a:cubicBezTo>
                <a:cubicBezTo>
                  <a:pt x="189879" y="2570956"/>
                  <a:pt x="188772" y="2572787"/>
                  <a:pt x="188772" y="2575229"/>
                </a:cubicBezTo>
                <a:cubicBezTo>
                  <a:pt x="179912" y="2575229"/>
                  <a:pt x="175482" y="2577671"/>
                  <a:pt x="175482" y="2582556"/>
                </a:cubicBezTo>
                <a:lnTo>
                  <a:pt x="182127" y="2582556"/>
                </a:lnTo>
                <a:lnTo>
                  <a:pt x="168838" y="2586219"/>
                </a:lnTo>
                <a:cubicBezTo>
                  <a:pt x="177697" y="2586219"/>
                  <a:pt x="181020" y="2586829"/>
                  <a:pt x="178805" y="2588050"/>
                </a:cubicBezTo>
                <a:cubicBezTo>
                  <a:pt x="176590" y="2589271"/>
                  <a:pt x="177697" y="2591103"/>
                  <a:pt x="182127" y="2593545"/>
                </a:cubicBezTo>
                <a:lnTo>
                  <a:pt x="175482" y="2589882"/>
                </a:lnTo>
                <a:lnTo>
                  <a:pt x="175482" y="2597208"/>
                </a:lnTo>
                <a:lnTo>
                  <a:pt x="175482" y="2600871"/>
                </a:lnTo>
                <a:cubicBezTo>
                  <a:pt x="175482" y="2598429"/>
                  <a:pt x="171052" y="2594766"/>
                  <a:pt x="162193" y="2589882"/>
                </a:cubicBezTo>
                <a:cubicBezTo>
                  <a:pt x="162193" y="2594766"/>
                  <a:pt x="159978" y="2597208"/>
                  <a:pt x="155548" y="2597208"/>
                </a:cubicBezTo>
                <a:cubicBezTo>
                  <a:pt x="164408" y="2597208"/>
                  <a:pt x="171052" y="2598429"/>
                  <a:pt x="175482" y="2600871"/>
                </a:cubicBezTo>
                <a:lnTo>
                  <a:pt x="175482" y="2604535"/>
                </a:lnTo>
                <a:lnTo>
                  <a:pt x="168838" y="2604535"/>
                </a:lnTo>
                <a:lnTo>
                  <a:pt x="168838" y="2608198"/>
                </a:lnTo>
                <a:lnTo>
                  <a:pt x="168838" y="2619188"/>
                </a:lnTo>
                <a:lnTo>
                  <a:pt x="162193" y="2619188"/>
                </a:lnTo>
                <a:cubicBezTo>
                  <a:pt x="157763" y="2616746"/>
                  <a:pt x="155548" y="2615525"/>
                  <a:pt x="155548" y="2615525"/>
                </a:cubicBezTo>
                <a:lnTo>
                  <a:pt x="148902" y="2619188"/>
                </a:lnTo>
                <a:lnTo>
                  <a:pt x="148902" y="2622851"/>
                </a:lnTo>
                <a:cubicBezTo>
                  <a:pt x="157763" y="2622851"/>
                  <a:pt x="162193" y="2622851"/>
                  <a:pt x="162193" y="2622851"/>
                </a:cubicBezTo>
                <a:lnTo>
                  <a:pt x="162193" y="2626515"/>
                </a:lnTo>
                <a:cubicBezTo>
                  <a:pt x="157763" y="2633841"/>
                  <a:pt x="153333" y="2641778"/>
                  <a:pt x="148902" y="2650325"/>
                </a:cubicBezTo>
                <a:cubicBezTo>
                  <a:pt x="144472" y="2658873"/>
                  <a:pt x="140042" y="2665588"/>
                  <a:pt x="135612" y="2670474"/>
                </a:cubicBezTo>
                <a:lnTo>
                  <a:pt x="135612" y="2674137"/>
                </a:lnTo>
                <a:cubicBezTo>
                  <a:pt x="131182" y="2681463"/>
                  <a:pt x="128968" y="2688789"/>
                  <a:pt x="128968" y="2696116"/>
                </a:cubicBezTo>
                <a:cubicBezTo>
                  <a:pt x="128968" y="2703442"/>
                  <a:pt x="126753" y="2710769"/>
                  <a:pt x="122323" y="2718096"/>
                </a:cubicBezTo>
                <a:lnTo>
                  <a:pt x="122323" y="2714432"/>
                </a:lnTo>
                <a:cubicBezTo>
                  <a:pt x="122323" y="2719317"/>
                  <a:pt x="121215" y="2724201"/>
                  <a:pt x="119000" y="2729085"/>
                </a:cubicBezTo>
                <a:cubicBezTo>
                  <a:pt x="116786" y="2733969"/>
                  <a:pt x="115678" y="2738854"/>
                  <a:pt x="115678" y="2743738"/>
                </a:cubicBezTo>
                <a:cubicBezTo>
                  <a:pt x="115678" y="2748622"/>
                  <a:pt x="113463" y="2752285"/>
                  <a:pt x="109033" y="2754727"/>
                </a:cubicBezTo>
                <a:lnTo>
                  <a:pt x="109033" y="2758390"/>
                </a:lnTo>
                <a:lnTo>
                  <a:pt x="109033" y="2762055"/>
                </a:lnTo>
                <a:lnTo>
                  <a:pt x="109033" y="2773044"/>
                </a:lnTo>
                <a:cubicBezTo>
                  <a:pt x="100174" y="2785255"/>
                  <a:pt x="94637" y="2796244"/>
                  <a:pt x="92422" y="2806013"/>
                </a:cubicBezTo>
                <a:cubicBezTo>
                  <a:pt x="90207" y="2815781"/>
                  <a:pt x="86884" y="2826771"/>
                  <a:pt x="82455" y="2838982"/>
                </a:cubicBezTo>
                <a:cubicBezTo>
                  <a:pt x="82455" y="2848750"/>
                  <a:pt x="80240" y="2857298"/>
                  <a:pt x="75810" y="2864625"/>
                </a:cubicBezTo>
                <a:cubicBezTo>
                  <a:pt x="80240" y="2869509"/>
                  <a:pt x="81347" y="2873173"/>
                  <a:pt x="79132" y="2875615"/>
                </a:cubicBezTo>
                <a:cubicBezTo>
                  <a:pt x="76917" y="2878057"/>
                  <a:pt x="78025" y="2880499"/>
                  <a:pt x="82455" y="2882941"/>
                </a:cubicBezTo>
                <a:cubicBezTo>
                  <a:pt x="78025" y="2887825"/>
                  <a:pt x="76917" y="2890878"/>
                  <a:pt x="79132" y="2892099"/>
                </a:cubicBezTo>
                <a:cubicBezTo>
                  <a:pt x="81347" y="2893320"/>
                  <a:pt x="80240" y="2896373"/>
                  <a:pt x="75810" y="2901257"/>
                </a:cubicBezTo>
                <a:cubicBezTo>
                  <a:pt x="80240" y="2901257"/>
                  <a:pt x="81347" y="2903088"/>
                  <a:pt x="79132" y="2906751"/>
                </a:cubicBezTo>
                <a:cubicBezTo>
                  <a:pt x="76917" y="2910415"/>
                  <a:pt x="78025" y="2911026"/>
                  <a:pt x="82455" y="2908583"/>
                </a:cubicBezTo>
                <a:cubicBezTo>
                  <a:pt x="86884" y="2903699"/>
                  <a:pt x="87992" y="2901257"/>
                  <a:pt x="85777" y="2901257"/>
                </a:cubicBezTo>
                <a:cubicBezTo>
                  <a:pt x="83562" y="2901257"/>
                  <a:pt x="84669" y="2900036"/>
                  <a:pt x="89099" y="2897594"/>
                </a:cubicBezTo>
                <a:cubicBezTo>
                  <a:pt x="93529" y="2895151"/>
                  <a:pt x="95744" y="2892709"/>
                  <a:pt x="95744" y="2890267"/>
                </a:cubicBezTo>
                <a:cubicBezTo>
                  <a:pt x="95744" y="2887825"/>
                  <a:pt x="97959" y="2884162"/>
                  <a:pt x="102389" y="2879278"/>
                </a:cubicBezTo>
                <a:lnTo>
                  <a:pt x="102389" y="2882941"/>
                </a:lnTo>
                <a:lnTo>
                  <a:pt x="109033" y="2882941"/>
                </a:lnTo>
                <a:lnTo>
                  <a:pt x="109033" y="2879278"/>
                </a:lnTo>
                <a:lnTo>
                  <a:pt x="115678" y="2875615"/>
                </a:lnTo>
                <a:lnTo>
                  <a:pt x="115678" y="2871951"/>
                </a:lnTo>
                <a:cubicBezTo>
                  <a:pt x="115678" y="2869509"/>
                  <a:pt x="113463" y="2868288"/>
                  <a:pt x="109033" y="2868288"/>
                </a:cubicBezTo>
                <a:cubicBezTo>
                  <a:pt x="117893" y="2863404"/>
                  <a:pt x="122323" y="2857298"/>
                  <a:pt x="122323" y="2849971"/>
                </a:cubicBezTo>
                <a:cubicBezTo>
                  <a:pt x="131182" y="2854857"/>
                  <a:pt x="135612" y="2857298"/>
                  <a:pt x="135612" y="2857298"/>
                </a:cubicBezTo>
                <a:cubicBezTo>
                  <a:pt x="135612" y="2859740"/>
                  <a:pt x="134505" y="2860961"/>
                  <a:pt x="132290" y="2860961"/>
                </a:cubicBezTo>
                <a:cubicBezTo>
                  <a:pt x="130075" y="2860961"/>
                  <a:pt x="128968" y="2862183"/>
                  <a:pt x="128968" y="2864625"/>
                </a:cubicBezTo>
                <a:lnTo>
                  <a:pt x="122323" y="2868288"/>
                </a:lnTo>
                <a:lnTo>
                  <a:pt x="128968" y="2868288"/>
                </a:lnTo>
                <a:cubicBezTo>
                  <a:pt x="133397" y="2865846"/>
                  <a:pt x="135612" y="2862183"/>
                  <a:pt x="135612" y="2857298"/>
                </a:cubicBezTo>
                <a:lnTo>
                  <a:pt x="142257" y="2857298"/>
                </a:lnTo>
                <a:cubicBezTo>
                  <a:pt x="140042" y="2860961"/>
                  <a:pt x="138381" y="2864625"/>
                  <a:pt x="137273" y="2868288"/>
                </a:cubicBezTo>
                <a:lnTo>
                  <a:pt x="136166" y="2875615"/>
                </a:lnTo>
                <a:lnTo>
                  <a:pt x="135612" y="2875615"/>
                </a:lnTo>
                <a:lnTo>
                  <a:pt x="135612" y="2879278"/>
                </a:lnTo>
                <a:lnTo>
                  <a:pt x="136166" y="2875615"/>
                </a:lnTo>
                <a:lnTo>
                  <a:pt x="142257" y="2875615"/>
                </a:lnTo>
                <a:lnTo>
                  <a:pt x="135612" y="2897594"/>
                </a:lnTo>
                <a:lnTo>
                  <a:pt x="148902" y="2875615"/>
                </a:lnTo>
                <a:lnTo>
                  <a:pt x="148902" y="2871951"/>
                </a:lnTo>
                <a:cubicBezTo>
                  <a:pt x="144472" y="2871951"/>
                  <a:pt x="142257" y="2870730"/>
                  <a:pt x="142257" y="2868288"/>
                </a:cubicBezTo>
                <a:lnTo>
                  <a:pt x="148902" y="2868288"/>
                </a:lnTo>
                <a:lnTo>
                  <a:pt x="155548" y="2868288"/>
                </a:lnTo>
                <a:lnTo>
                  <a:pt x="151561" y="2866822"/>
                </a:lnTo>
                <a:lnTo>
                  <a:pt x="155548" y="2864625"/>
                </a:lnTo>
                <a:cubicBezTo>
                  <a:pt x="155548" y="2864625"/>
                  <a:pt x="155548" y="2863404"/>
                  <a:pt x="155548" y="2860961"/>
                </a:cubicBezTo>
                <a:lnTo>
                  <a:pt x="155548" y="2857298"/>
                </a:lnTo>
                <a:lnTo>
                  <a:pt x="155548" y="2853635"/>
                </a:lnTo>
                <a:cubicBezTo>
                  <a:pt x="159978" y="2853635"/>
                  <a:pt x="162193" y="2852414"/>
                  <a:pt x="162193" y="2849971"/>
                </a:cubicBezTo>
                <a:lnTo>
                  <a:pt x="162193" y="2846308"/>
                </a:lnTo>
                <a:lnTo>
                  <a:pt x="162193" y="2842645"/>
                </a:lnTo>
                <a:lnTo>
                  <a:pt x="162193" y="2838982"/>
                </a:lnTo>
                <a:lnTo>
                  <a:pt x="168838" y="2838982"/>
                </a:lnTo>
                <a:lnTo>
                  <a:pt x="168838" y="2835319"/>
                </a:lnTo>
                <a:lnTo>
                  <a:pt x="168838" y="2831656"/>
                </a:lnTo>
                <a:lnTo>
                  <a:pt x="168838" y="2827993"/>
                </a:lnTo>
                <a:lnTo>
                  <a:pt x="168838" y="2824329"/>
                </a:lnTo>
                <a:cubicBezTo>
                  <a:pt x="168838" y="2821887"/>
                  <a:pt x="171052" y="2820666"/>
                  <a:pt x="175482" y="2820666"/>
                </a:cubicBezTo>
                <a:lnTo>
                  <a:pt x="175482" y="2817003"/>
                </a:lnTo>
                <a:lnTo>
                  <a:pt x="175482" y="2813340"/>
                </a:lnTo>
                <a:lnTo>
                  <a:pt x="175482" y="2809677"/>
                </a:lnTo>
                <a:lnTo>
                  <a:pt x="181652" y="2809677"/>
                </a:lnTo>
                <a:lnTo>
                  <a:pt x="180919" y="2811564"/>
                </a:lnTo>
                <a:lnTo>
                  <a:pt x="177143" y="2817461"/>
                </a:lnTo>
                <a:lnTo>
                  <a:pt x="175712" y="2824961"/>
                </a:lnTo>
                <a:lnTo>
                  <a:pt x="168838" y="2842645"/>
                </a:lnTo>
                <a:cubicBezTo>
                  <a:pt x="173267" y="2837761"/>
                  <a:pt x="175482" y="2832266"/>
                  <a:pt x="175482" y="2826161"/>
                </a:cubicBezTo>
                <a:lnTo>
                  <a:pt x="175712" y="2824961"/>
                </a:lnTo>
                <a:lnTo>
                  <a:pt x="178805" y="2817003"/>
                </a:lnTo>
                <a:lnTo>
                  <a:pt x="180919" y="2811564"/>
                </a:lnTo>
                <a:lnTo>
                  <a:pt x="182127" y="2809677"/>
                </a:lnTo>
                <a:lnTo>
                  <a:pt x="181652" y="2809677"/>
                </a:lnTo>
                <a:lnTo>
                  <a:pt x="188772" y="2791360"/>
                </a:lnTo>
                <a:lnTo>
                  <a:pt x="188772" y="2784034"/>
                </a:lnTo>
                <a:cubicBezTo>
                  <a:pt x="188772" y="2781591"/>
                  <a:pt x="189879" y="2779149"/>
                  <a:pt x="192094" y="2776707"/>
                </a:cubicBezTo>
                <a:cubicBezTo>
                  <a:pt x="194309" y="2774265"/>
                  <a:pt x="195416" y="2770602"/>
                  <a:pt x="195416" y="2765718"/>
                </a:cubicBezTo>
                <a:lnTo>
                  <a:pt x="202061" y="2751064"/>
                </a:lnTo>
                <a:lnTo>
                  <a:pt x="202061" y="2747401"/>
                </a:lnTo>
                <a:lnTo>
                  <a:pt x="202061" y="2743738"/>
                </a:lnTo>
                <a:lnTo>
                  <a:pt x="208706" y="2740075"/>
                </a:lnTo>
                <a:lnTo>
                  <a:pt x="208706" y="2736411"/>
                </a:lnTo>
                <a:lnTo>
                  <a:pt x="208706" y="2732748"/>
                </a:lnTo>
                <a:lnTo>
                  <a:pt x="208706" y="2729085"/>
                </a:lnTo>
                <a:cubicBezTo>
                  <a:pt x="208706" y="2726643"/>
                  <a:pt x="210921" y="2725422"/>
                  <a:pt x="215350" y="2725422"/>
                </a:cubicBezTo>
                <a:lnTo>
                  <a:pt x="215350" y="2721759"/>
                </a:lnTo>
                <a:lnTo>
                  <a:pt x="215350" y="2718096"/>
                </a:lnTo>
                <a:cubicBezTo>
                  <a:pt x="215350" y="2715654"/>
                  <a:pt x="217565" y="2713210"/>
                  <a:pt x="221995" y="2710769"/>
                </a:cubicBezTo>
                <a:cubicBezTo>
                  <a:pt x="213136" y="2737633"/>
                  <a:pt x="205383" y="2763886"/>
                  <a:pt x="198739" y="2789528"/>
                </a:cubicBezTo>
                <a:cubicBezTo>
                  <a:pt x="192094" y="2815171"/>
                  <a:pt x="184342" y="2841424"/>
                  <a:pt x="175482" y="2868288"/>
                </a:cubicBezTo>
                <a:lnTo>
                  <a:pt x="175482" y="2871951"/>
                </a:lnTo>
                <a:lnTo>
                  <a:pt x="175482" y="2879278"/>
                </a:lnTo>
                <a:cubicBezTo>
                  <a:pt x="171052" y="2881720"/>
                  <a:pt x="168838" y="2885383"/>
                  <a:pt x="168838" y="2890267"/>
                </a:cubicBezTo>
                <a:lnTo>
                  <a:pt x="168838" y="2897594"/>
                </a:lnTo>
                <a:lnTo>
                  <a:pt x="168838" y="2901257"/>
                </a:lnTo>
                <a:lnTo>
                  <a:pt x="171495" y="2901990"/>
                </a:lnTo>
                <a:lnTo>
                  <a:pt x="168838" y="2904920"/>
                </a:lnTo>
                <a:lnTo>
                  <a:pt x="162193" y="2904920"/>
                </a:lnTo>
                <a:cubicBezTo>
                  <a:pt x="162193" y="2904920"/>
                  <a:pt x="164408" y="2906142"/>
                  <a:pt x="168838" y="2908583"/>
                </a:cubicBezTo>
                <a:lnTo>
                  <a:pt x="162193" y="2908583"/>
                </a:lnTo>
                <a:lnTo>
                  <a:pt x="162193" y="2912247"/>
                </a:lnTo>
                <a:cubicBezTo>
                  <a:pt x="166623" y="2909805"/>
                  <a:pt x="168838" y="2908583"/>
                  <a:pt x="168838" y="2908583"/>
                </a:cubicBezTo>
                <a:lnTo>
                  <a:pt x="168838" y="2904920"/>
                </a:lnTo>
                <a:cubicBezTo>
                  <a:pt x="171052" y="2903699"/>
                  <a:pt x="172160" y="2902783"/>
                  <a:pt x="172160" y="2902173"/>
                </a:cubicBezTo>
                <a:lnTo>
                  <a:pt x="171495" y="2901990"/>
                </a:lnTo>
                <a:lnTo>
                  <a:pt x="172160" y="2901257"/>
                </a:lnTo>
                <a:cubicBezTo>
                  <a:pt x="172160" y="2900036"/>
                  <a:pt x="171052" y="2898815"/>
                  <a:pt x="168838" y="2897594"/>
                </a:cubicBezTo>
                <a:lnTo>
                  <a:pt x="175482" y="2897594"/>
                </a:lnTo>
                <a:lnTo>
                  <a:pt x="175482" y="2893930"/>
                </a:lnTo>
                <a:lnTo>
                  <a:pt x="175482" y="2890267"/>
                </a:lnTo>
                <a:lnTo>
                  <a:pt x="182127" y="2890267"/>
                </a:lnTo>
                <a:cubicBezTo>
                  <a:pt x="177697" y="2887825"/>
                  <a:pt x="177697" y="2886604"/>
                  <a:pt x="182127" y="2886604"/>
                </a:cubicBezTo>
                <a:lnTo>
                  <a:pt x="182127" y="2882941"/>
                </a:lnTo>
                <a:lnTo>
                  <a:pt x="182127" y="2879278"/>
                </a:lnTo>
                <a:cubicBezTo>
                  <a:pt x="186557" y="2879278"/>
                  <a:pt x="188772" y="2878057"/>
                  <a:pt x="188772" y="2875615"/>
                </a:cubicBezTo>
                <a:lnTo>
                  <a:pt x="188772" y="2871951"/>
                </a:lnTo>
                <a:lnTo>
                  <a:pt x="188772" y="2868288"/>
                </a:lnTo>
                <a:lnTo>
                  <a:pt x="188772" y="2864625"/>
                </a:lnTo>
                <a:lnTo>
                  <a:pt x="195416" y="2860961"/>
                </a:lnTo>
                <a:lnTo>
                  <a:pt x="195416" y="2857298"/>
                </a:lnTo>
                <a:lnTo>
                  <a:pt x="195416" y="2853635"/>
                </a:lnTo>
                <a:lnTo>
                  <a:pt x="195416" y="2849971"/>
                </a:lnTo>
                <a:cubicBezTo>
                  <a:pt x="199846" y="2849971"/>
                  <a:pt x="200954" y="2849361"/>
                  <a:pt x="198739" y="2848140"/>
                </a:cubicBezTo>
                <a:cubicBezTo>
                  <a:pt x="196524" y="2846919"/>
                  <a:pt x="197631" y="2846308"/>
                  <a:pt x="202061" y="2846308"/>
                </a:cubicBezTo>
                <a:lnTo>
                  <a:pt x="202061" y="2842645"/>
                </a:lnTo>
                <a:lnTo>
                  <a:pt x="202061" y="2838982"/>
                </a:lnTo>
                <a:lnTo>
                  <a:pt x="202061" y="2835319"/>
                </a:lnTo>
                <a:lnTo>
                  <a:pt x="202061" y="2831656"/>
                </a:lnTo>
                <a:cubicBezTo>
                  <a:pt x="206491" y="2831656"/>
                  <a:pt x="208706" y="2830435"/>
                  <a:pt x="208706" y="2827993"/>
                </a:cubicBezTo>
                <a:lnTo>
                  <a:pt x="208706" y="2824329"/>
                </a:lnTo>
                <a:lnTo>
                  <a:pt x="208706" y="2820666"/>
                </a:lnTo>
                <a:cubicBezTo>
                  <a:pt x="213136" y="2820666"/>
                  <a:pt x="213136" y="2819445"/>
                  <a:pt x="208706" y="2817003"/>
                </a:cubicBezTo>
                <a:lnTo>
                  <a:pt x="215350" y="2817003"/>
                </a:lnTo>
                <a:lnTo>
                  <a:pt x="215350" y="2813340"/>
                </a:lnTo>
                <a:cubicBezTo>
                  <a:pt x="215350" y="2810898"/>
                  <a:pt x="216458" y="2809066"/>
                  <a:pt x="218673" y="2807844"/>
                </a:cubicBezTo>
                <a:cubicBezTo>
                  <a:pt x="220888" y="2806623"/>
                  <a:pt x="221995" y="2803570"/>
                  <a:pt x="221995" y="2798686"/>
                </a:cubicBezTo>
                <a:lnTo>
                  <a:pt x="221995" y="2795023"/>
                </a:lnTo>
                <a:lnTo>
                  <a:pt x="228640" y="2795023"/>
                </a:lnTo>
                <a:cubicBezTo>
                  <a:pt x="224210" y="2802349"/>
                  <a:pt x="224210" y="2808455"/>
                  <a:pt x="228640" y="2813340"/>
                </a:cubicBezTo>
                <a:cubicBezTo>
                  <a:pt x="228640" y="2815781"/>
                  <a:pt x="226425" y="2817003"/>
                  <a:pt x="221995" y="2817003"/>
                </a:cubicBezTo>
                <a:cubicBezTo>
                  <a:pt x="213136" y="2821887"/>
                  <a:pt x="210921" y="2824329"/>
                  <a:pt x="215350" y="2824329"/>
                </a:cubicBezTo>
                <a:lnTo>
                  <a:pt x="215350" y="2831656"/>
                </a:lnTo>
                <a:cubicBezTo>
                  <a:pt x="215350" y="2834098"/>
                  <a:pt x="217565" y="2835319"/>
                  <a:pt x="221995" y="2835319"/>
                </a:cubicBezTo>
                <a:lnTo>
                  <a:pt x="221995" y="2849971"/>
                </a:lnTo>
                <a:lnTo>
                  <a:pt x="215350" y="2849971"/>
                </a:lnTo>
                <a:cubicBezTo>
                  <a:pt x="215350" y="2852414"/>
                  <a:pt x="217565" y="2853635"/>
                  <a:pt x="221995" y="2853635"/>
                </a:cubicBezTo>
                <a:lnTo>
                  <a:pt x="215350" y="2857298"/>
                </a:lnTo>
                <a:cubicBezTo>
                  <a:pt x="215350" y="2859740"/>
                  <a:pt x="214243" y="2860961"/>
                  <a:pt x="212028" y="2860961"/>
                </a:cubicBezTo>
                <a:cubicBezTo>
                  <a:pt x="209813" y="2860961"/>
                  <a:pt x="208706" y="2862183"/>
                  <a:pt x="208706" y="2864625"/>
                </a:cubicBezTo>
                <a:cubicBezTo>
                  <a:pt x="208706" y="2864625"/>
                  <a:pt x="208706" y="2865846"/>
                  <a:pt x="208706" y="2868288"/>
                </a:cubicBezTo>
                <a:cubicBezTo>
                  <a:pt x="208706" y="2870730"/>
                  <a:pt x="206491" y="2873173"/>
                  <a:pt x="202061" y="2875615"/>
                </a:cubicBezTo>
                <a:cubicBezTo>
                  <a:pt x="197631" y="2880499"/>
                  <a:pt x="194309" y="2887215"/>
                  <a:pt x="192094" y="2895762"/>
                </a:cubicBezTo>
                <a:cubicBezTo>
                  <a:pt x="189879" y="2904310"/>
                  <a:pt x="186557" y="2911026"/>
                  <a:pt x="182127" y="2915910"/>
                </a:cubicBezTo>
                <a:cubicBezTo>
                  <a:pt x="182127" y="2920795"/>
                  <a:pt x="183234" y="2923847"/>
                  <a:pt x="185449" y="2925068"/>
                </a:cubicBezTo>
                <a:cubicBezTo>
                  <a:pt x="187664" y="2926289"/>
                  <a:pt x="188772" y="2928121"/>
                  <a:pt x="188772" y="2930563"/>
                </a:cubicBezTo>
                <a:lnTo>
                  <a:pt x="195416" y="2930563"/>
                </a:lnTo>
                <a:cubicBezTo>
                  <a:pt x="199846" y="2933005"/>
                  <a:pt x="200954" y="2935447"/>
                  <a:pt x="198739" y="2937889"/>
                </a:cubicBezTo>
                <a:cubicBezTo>
                  <a:pt x="196524" y="2940331"/>
                  <a:pt x="197631" y="2941553"/>
                  <a:pt x="202061" y="2941553"/>
                </a:cubicBezTo>
                <a:cubicBezTo>
                  <a:pt x="197631" y="2943995"/>
                  <a:pt x="195416" y="2945216"/>
                  <a:pt x="195416" y="2945216"/>
                </a:cubicBezTo>
                <a:cubicBezTo>
                  <a:pt x="195416" y="2954984"/>
                  <a:pt x="193201" y="2961090"/>
                  <a:pt x="188772" y="2963532"/>
                </a:cubicBezTo>
                <a:lnTo>
                  <a:pt x="188772" y="2970859"/>
                </a:lnTo>
                <a:cubicBezTo>
                  <a:pt x="184342" y="2970859"/>
                  <a:pt x="182127" y="2970859"/>
                  <a:pt x="182127" y="2970859"/>
                </a:cubicBezTo>
                <a:cubicBezTo>
                  <a:pt x="186557" y="2975743"/>
                  <a:pt x="187664" y="2978796"/>
                  <a:pt x="185449" y="2980017"/>
                </a:cubicBezTo>
                <a:cubicBezTo>
                  <a:pt x="183234" y="2981238"/>
                  <a:pt x="182127" y="2983069"/>
                  <a:pt x="182127" y="2985511"/>
                </a:cubicBezTo>
                <a:lnTo>
                  <a:pt x="182127" y="3029470"/>
                </a:lnTo>
                <a:lnTo>
                  <a:pt x="188772" y="3025807"/>
                </a:lnTo>
                <a:cubicBezTo>
                  <a:pt x="188772" y="3030691"/>
                  <a:pt x="189879" y="3033744"/>
                  <a:pt x="192094" y="3034965"/>
                </a:cubicBezTo>
                <a:cubicBezTo>
                  <a:pt x="194309" y="3036186"/>
                  <a:pt x="193201" y="3039239"/>
                  <a:pt x="188772" y="3044123"/>
                </a:cubicBezTo>
                <a:lnTo>
                  <a:pt x="195416" y="3047786"/>
                </a:lnTo>
                <a:lnTo>
                  <a:pt x="188772" y="3047786"/>
                </a:lnTo>
                <a:cubicBezTo>
                  <a:pt x="188772" y="3047786"/>
                  <a:pt x="193201" y="3050229"/>
                  <a:pt x="202061" y="3055113"/>
                </a:cubicBezTo>
                <a:cubicBezTo>
                  <a:pt x="202061" y="3059998"/>
                  <a:pt x="199846" y="3063661"/>
                  <a:pt x="195416" y="3066103"/>
                </a:cubicBezTo>
                <a:cubicBezTo>
                  <a:pt x="195416" y="3075871"/>
                  <a:pt x="197631" y="3081977"/>
                  <a:pt x="202061" y="3084419"/>
                </a:cubicBezTo>
                <a:cubicBezTo>
                  <a:pt x="197631" y="3089303"/>
                  <a:pt x="196524" y="3091745"/>
                  <a:pt x="198739" y="3091745"/>
                </a:cubicBezTo>
                <a:cubicBezTo>
                  <a:pt x="200954" y="3091745"/>
                  <a:pt x="199846" y="3094187"/>
                  <a:pt x="195416" y="3099072"/>
                </a:cubicBezTo>
                <a:cubicBezTo>
                  <a:pt x="199846" y="3099072"/>
                  <a:pt x="200954" y="3100293"/>
                  <a:pt x="198739" y="3102735"/>
                </a:cubicBezTo>
                <a:cubicBezTo>
                  <a:pt x="196524" y="3105178"/>
                  <a:pt x="197631" y="3105178"/>
                  <a:pt x="202061" y="3102735"/>
                </a:cubicBezTo>
                <a:cubicBezTo>
                  <a:pt x="206491" y="3100293"/>
                  <a:pt x="207598" y="3099072"/>
                  <a:pt x="205383" y="3099072"/>
                </a:cubicBezTo>
                <a:cubicBezTo>
                  <a:pt x="203169" y="3099072"/>
                  <a:pt x="204276" y="3097850"/>
                  <a:pt x="208706" y="3095408"/>
                </a:cubicBezTo>
                <a:cubicBezTo>
                  <a:pt x="213136" y="3092966"/>
                  <a:pt x="215350" y="3090524"/>
                  <a:pt x="215350" y="3088082"/>
                </a:cubicBezTo>
                <a:cubicBezTo>
                  <a:pt x="215350" y="3085640"/>
                  <a:pt x="217565" y="3083198"/>
                  <a:pt x="221995" y="3080756"/>
                </a:cubicBezTo>
                <a:lnTo>
                  <a:pt x="221995" y="3084419"/>
                </a:lnTo>
                <a:cubicBezTo>
                  <a:pt x="221995" y="3081977"/>
                  <a:pt x="224210" y="3080756"/>
                  <a:pt x="228640" y="3080756"/>
                </a:cubicBezTo>
                <a:lnTo>
                  <a:pt x="228640" y="3077093"/>
                </a:lnTo>
                <a:lnTo>
                  <a:pt x="235285" y="3073429"/>
                </a:lnTo>
                <a:cubicBezTo>
                  <a:pt x="239714" y="3075871"/>
                  <a:pt x="241931" y="3077093"/>
                  <a:pt x="241931" y="3077093"/>
                </a:cubicBezTo>
                <a:lnTo>
                  <a:pt x="241931" y="3073429"/>
                </a:lnTo>
                <a:lnTo>
                  <a:pt x="241931" y="3069766"/>
                </a:lnTo>
                <a:lnTo>
                  <a:pt x="235285" y="3073429"/>
                </a:lnTo>
                <a:lnTo>
                  <a:pt x="228640" y="3073429"/>
                </a:lnTo>
                <a:cubicBezTo>
                  <a:pt x="237500" y="3063661"/>
                  <a:pt x="241931" y="3058776"/>
                  <a:pt x="241931" y="3058776"/>
                </a:cubicBezTo>
                <a:lnTo>
                  <a:pt x="248576" y="3058776"/>
                </a:lnTo>
                <a:lnTo>
                  <a:pt x="248576" y="3062440"/>
                </a:lnTo>
                <a:lnTo>
                  <a:pt x="248576" y="3066103"/>
                </a:lnTo>
                <a:lnTo>
                  <a:pt x="248576" y="3069766"/>
                </a:lnTo>
                <a:cubicBezTo>
                  <a:pt x="253006" y="3067324"/>
                  <a:pt x="255221" y="3064882"/>
                  <a:pt x="255221" y="3062440"/>
                </a:cubicBezTo>
                <a:lnTo>
                  <a:pt x="255221" y="3077093"/>
                </a:lnTo>
                <a:lnTo>
                  <a:pt x="261865" y="3077093"/>
                </a:lnTo>
                <a:lnTo>
                  <a:pt x="261865" y="3073429"/>
                </a:lnTo>
                <a:lnTo>
                  <a:pt x="268510" y="3073429"/>
                </a:lnTo>
                <a:lnTo>
                  <a:pt x="268510" y="3069766"/>
                </a:lnTo>
                <a:lnTo>
                  <a:pt x="268510" y="3066103"/>
                </a:lnTo>
                <a:lnTo>
                  <a:pt x="275155" y="3066103"/>
                </a:lnTo>
                <a:lnTo>
                  <a:pt x="275155" y="3062440"/>
                </a:lnTo>
                <a:lnTo>
                  <a:pt x="275155" y="3058776"/>
                </a:lnTo>
                <a:lnTo>
                  <a:pt x="275155" y="3055113"/>
                </a:lnTo>
                <a:lnTo>
                  <a:pt x="275155" y="3051449"/>
                </a:lnTo>
                <a:lnTo>
                  <a:pt x="281799" y="3051449"/>
                </a:lnTo>
                <a:lnTo>
                  <a:pt x="281799" y="3047786"/>
                </a:lnTo>
                <a:lnTo>
                  <a:pt x="281799" y="3044123"/>
                </a:lnTo>
                <a:lnTo>
                  <a:pt x="288444" y="3044123"/>
                </a:lnTo>
                <a:lnTo>
                  <a:pt x="288444" y="3058776"/>
                </a:lnTo>
                <a:cubicBezTo>
                  <a:pt x="288444" y="3061219"/>
                  <a:pt x="289552" y="3063050"/>
                  <a:pt x="291766" y="3064271"/>
                </a:cubicBezTo>
                <a:cubicBezTo>
                  <a:pt x="293981" y="3065493"/>
                  <a:pt x="295089" y="3067324"/>
                  <a:pt x="295089" y="3069766"/>
                </a:cubicBezTo>
                <a:lnTo>
                  <a:pt x="295089" y="3073429"/>
                </a:lnTo>
                <a:lnTo>
                  <a:pt x="288444" y="3080756"/>
                </a:lnTo>
                <a:lnTo>
                  <a:pt x="288444" y="3091745"/>
                </a:lnTo>
                <a:lnTo>
                  <a:pt x="288444" y="3095408"/>
                </a:lnTo>
                <a:cubicBezTo>
                  <a:pt x="288444" y="3097850"/>
                  <a:pt x="290659" y="3099072"/>
                  <a:pt x="295089" y="3099072"/>
                </a:cubicBezTo>
                <a:lnTo>
                  <a:pt x="295089" y="3095408"/>
                </a:lnTo>
                <a:lnTo>
                  <a:pt x="295089" y="3091745"/>
                </a:lnTo>
                <a:cubicBezTo>
                  <a:pt x="295089" y="3089303"/>
                  <a:pt x="297304" y="3088082"/>
                  <a:pt x="301733" y="3088082"/>
                </a:cubicBezTo>
                <a:cubicBezTo>
                  <a:pt x="301733" y="3088082"/>
                  <a:pt x="301733" y="3086861"/>
                  <a:pt x="301733" y="3084419"/>
                </a:cubicBezTo>
                <a:cubicBezTo>
                  <a:pt x="301733" y="3086861"/>
                  <a:pt x="303948" y="3088082"/>
                  <a:pt x="308378" y="3088082"/>
                </a:cubicBezTo>
                <a:lnTo>
                  <a:pt x="311617" y="3093439"/>
                </a:lnTo>
                <a:lnTo>
                  <a:pt x="311462" y="3093524"/>
                </a:lnTo>
                <a:lnTo>
                  <a:pt x="311462" y="3097187"/>
                </a:lnTo>
                <a:lnTo>
                  <a:pt x="313884" y="3097187"/>
                </a:lnTo>
                <a:lnTo>
                  <a:pt x="315023" y="3099072"/>
                </a:lnTo>
                <a:cubicBezTo>
                  <a:pt x="319453" y="3099072"/>
                  <a:pt x="320560" y="3100293"/>
                  <a:pt x="318345" y="3102735"/>
                </a:cubicBezTo>
                <a:cubicBezTo>
                  <a:pt x="316130" y="3105178"/>
                  <a:pt x="317238" y="3105178"/>
                  <a:pt x="321668" y="3102735"/>
                </a:cubicBezTo>
                <a:lnTo>
                  <a:pt x="324605" y="3101115"/>
                </a:lnTo>
                <a:lnTo>
                  <a:pt x="311462" y="3124661"/>
                </a:lnTo>
                <a:cubicBezTo>
                  <a:pt x="307032" y="3133209"/>
                  <a:pt x="302602" y="3139924"/>
                  <a:pt x="298172" y="3144810"/>
                </a:cubicBezTo>
                <a:lnTo>
                  <a:pt x="298172" y="3148473"/>
                </a:lnTo>
                <a:cubicBezTo>
                  <a:pt x="293742" y="3155799"/>
                  <a:pt x="291528" y="3163125"/>
                  <a:pt x="291528" y="3170452"/>
                </a:cubicBezTo>
                <a:cubicBezTo>
                  <a:pt x="291528" y="3177778"/>
                  <a:pt x="289313" y="3185105"/>
                  <a:pt x="284883" y="3192432"/>
                </a:cubicBezTo>
                <a:lnTo>
                  <a:pt x="284883" y="3188768"/>
                </a:lnTo>
                <a:cubicBezTo>
                  <a:pt x="284883" y="3193653"/>
                  <a:pt x="283775" y="3198537"/>
                  <a:pt x="281560" y="3203421"/>
                </a:cubicBezTo>
                <a:cubicBezTo>
                  <a:pt x="279346" y="3208305"/>
                  <a:pt x="278238" y="3213190"/>
                  <a:pt x="278238" y="3218074"/>
                </a:cubicBezTo>
                <a:cubicBezTo>
                  <a:pt x="278238" y="3222958"/>
                  <a:pt x="276023" y="3226621"/>
                  <a:pt x="271593" y="3229063"/>
                </a:cubicBezTo>
                <a:lnTo>
                  <a:pt x="271593" y="3232726"/>
                </a:lnTo>
                <a:lnTo>
                  <a:pt x="271593" y="3236391"/>
                </a:lnTo>
                <a:lnTo>
                  <a:pt x="271593" y="3247380"/>
                </a:lnTo>
                <a:cubicBezTo>
                  <a:pt x="262734" y="3259591"/>
                  <a:pt x="257197" y="3270580"/>
                  <a:pt x="254982" y="3280349"/>
                </a:cubicBezTo>
                <a:cubicBezTo>
                  <a:pt x="252767" y="3290117"/>
                  <a:pt x="249444" y="3301107"/>
                  <a:pt x="245015" y="3313318"/>
                </a:cubicBezTo>
                <a:cubicBezTo>
                  <a:pt x="245015" y="3323086"/>
                  <a:pt x="242800" y="3331634"/>
                  <a:pt x="238370" y="3338961"/>
                </a:cubicBezTo>
                <a:cubicBezTo>
                  <a:pt x="242800" y="3343845"/>
                  <a:pt x="243907" y="3347509"/>
                  <a:pt x="241692" y="3349951"/>
                </a:cubicBezTo>
                <a:cubicBezTo>
                  <a:pt x="239477" y="3352393"/>
                  <a:pt x="240585" y="3354835"/>
                  <a:pt x="245015" y="3357277"/>
                </a:cubicBezTo>
                <a:cubicBezTo>
                  <a:pt x="240585" y="3362161"/>
                  <a:pt x="239477" y="3365214"/>
                  <a:pt x="241692" y="3366435"/>
                </a:cubicBezTo>
                <a:cubicBezTo>
                  <a:pt x="243907" y="3367656"/>
                  <a:pt x="242800" y="3370709"/>
                  <a:pt x="238370" y="3375593"/>
                </a:cubicBezTo>
                <a:cubicBezTo>
                  <a:pt x="242800" y="3375593"/>
                  <a:pt x="243907" y="3377424"/>
                  <a:pt x="241692" y="3381087"/>
                </a:cubicBezTo>
                <a:cubicBezTo>
                  <a:pt x="239477" y="3384751"/>
                  <a:pt x="240585" y="3385362"/>
                  <a:pt x="245015" y="3382919"/>
                </a:cubicBezTo>
                <a:cubicBezTo>
                  <a:pt x="249444" y="3378035"/>
                  <a:pt x="250552" y="3375593"/>
                  <a:pt x="248337" y="3375593"/>
                </a:cubicBezTo>
                <a:cubicBezTo>
                  <a:pt x="246122" y="3375593"/>
                  <a:pt x="247229" y="3374372"/>
                  <a:pt x="251659" y="3371930"/>
                </a:cubicBezTo>
                <a:cubicBezTo>
                  <a:pt x="256089" y="3369487"/>
                  <a:pt x="258304" y="3367045"/>
                  <a:pt x="258304" y="3364603"/>
                </a:cubicBezTo>
                <a:cubicBezTo>
                  <a:pt x="258304" y="3362161"/>
                  <a:pt x="260519" y="3358498"/>
                  <a:pt x="264949" y="3353614"/>
                </a:cubicBezTo>
                <a:lnTo>
                  <a:pt x="264949" y="3357277"/>
                </a:lnTo>
                <a:lnTo>
                  <a:pt x="271593" y="3357277"/>
                </a:lnTo>
                <a:lnTo>
                  <a:pt x="271593" y="3353614"/>
                </a:lnTo>
                <a:lnTo>
                  <a:pt x="278238" y="3349951"/>
                </a:lnTo>
                <a:lnTo>
                  <a:pt x="278238" y="3346287"/>
                </a:lnTo>
                <a:cubicBezTo>
                  <a:pt x="278238" y="3343845"/>
                  <a:pt x="276023" y="3342624"/>
                  <a:pt x="271593" y="3342624"/>
                </a:cubicBezTo>
                <a:cubicBezTo>
                  <a:pt x="280453" y="3337740"/>
                  <a:pt x="284883" y="3331634"/>
                  <a:pt x="284883" y="3324307"/>
                </a:cubicBezTo>
                <a:cubicBezTo>
                  <a:pt x="293742" y="3329193"/>
                  <a:pt x="298172" y="3331634"/>
                  <a:pt x="298172" y="3331634"/>
                </a:cubicBezTo>
                <a:cubicBezTo>
                  <a:pt x="298172" y="3334076"/>
                  <a:pt x="297065" y="3335297"/>
                  <a:pt x="294850" y="3335297"/>
                </a:cubicBezTo>
                <a:cubicBezTo>
                  <a:pt x="292635" y="3335297"/>
                  <a:pt x="291528" y="3336519"/>
                  <a:pt x="291528" y="3338961"/>
                </a:cubicBezTo>
                <a:lnTo>
                  <a:pt x="284883" y="3342624"/>
                </a:lnTo>
                <a:lnTo>
                  <a:pt x="291528" y="3342624"/>
                </a:lnTo>
                <a:cubicBezTo>
                  <a:pt x="295957" y="3340182"/>
                  <a:pt x="298172" y="3336519"/>
                  <a:pt x="298172" y="3331634"/>
                </a:cubicBezTo>
                <a:lnTo>
                  <a:pt x="304817" y="3331634"/>
                </a:lnTo>
                <a:cubicBezTo>
                  <a:pt x="302602" y="3335297"/>
                  <a:pt x="300941" y="3338961"/>
                  <a:pt x="299833" y="3342624"/>
                </a:cubicBezTo>
                <a:lnTo>
                  <a:pt x="298726" y="3349951"/>
                </a:lnTo>
                <a:lnTo>
                  <a:pt x="298172" y="3349951"/>
                </a:lnTo>
                <a:lnTo>
                  <a:pt x="298172" y="3353614"/>
                </a:lnTo>
                <a:lnTo>
                  <a:pt x="298726" y="3349951"/>
                </a:lnTo>
                <a:lnTo>
                  <a:pt x="304817" y="3349951"/>
                </a:lnTo>
                <a:lnTo>
                  <a:pt x="298172" y="3371930"/>
                </a:lnTo>
                <a:lnTo>
                  <a:pt x="311462" y="3349951"/>
                </a:lnTo>
                <a:lnTo>
                  <a:pt x="311462" y="3346287"/>
                </a:lnTo>
                <a:cubicBezTo>
                  <a:pt x="307032" y="3346287"/>
                  <a:pt x="304817" y="3345066"/>
                  <a:pt x="304817" y="3342624"/>
                </a:cubicBezTo>
                <a:lnTo>
                  <a:pt x="311462" y="3342624"/>
                </a:lnTo>
                <a:lnTo>
                  <a:pt x="318108" y="3342624"/>
                </a:lnTo>
                <a:lnTo>
                  <a:pt x="314121" y="3341158"/>
                </a:lnTo>
                <a:lnTo>
                  <a:pt x="318108" y="3338961"/>
                </a:lnTo>
                <a:cubicBezTo>
                  <a:pt x="318108" y="3338961"/>
                  <a:pt x="318108" y="3337740"/>
                  <a:pt x="318108" y="3335297"/>
                </a:cubicBezTo>
                <a:lnTo>
                  <a:pt x="318108" y="3331634"/>
                </a:lnTo>
                <a:lnTo>
                  <a:pt x="318108" y="3327971"/>
                </a:lnTo>
                <a:cubicBezTo>
                  <a:pt x="322538" y="3327971"/>
                  <a:pt x="324753" y="3326750"/>
                  <a:pt x="324753" y="3324307"/>
                </a:cubicBezTo>
                <a:lnTo>
                  <a:pt x="324753" y="3320644"/>
                </a:lnTo>
                <a:lnTo>
                  <a:pt x="324753" y="3316981"/>
                </a:lnTo>
                <a:lnTo>
                  <a:pt x="324753" y="3313318"/>
                </a:lnTo>
                <a:lnTo>
                  <a:pt x="331398" y="3313318"/>
                </a:lnTo>
                <a:lnTo>
                  <a:pt x="331398" y="3311540"/>
                </a:lnTo>
                <a:lnTo>
                  <a:pt x="333513" y="3311540"/>
                </a:lnTo>
                <a:lnTo>
                  <a:pt x="331398" y="3316981"/>
                </a:lnTo>
                <a:lnTo>
                  <a:pt x="333591" y="3311540"/>
                </a:lnTo>
                <a:lnTo>
                  <a:pt x="334959" y="3311540"/>
                </a:lnTo>
                <a:cubicBezTo>
                  <a:pt x="330529" y="3316424"/>
                  <a:pt x="329422" y="3321308"/>
                  <a:pt x="331636" y="3326193"/>
                </a:cubicBezTo>
                <a:cubicBezTo>
                  <a:pt x="333851" y="3331077"/>
                  <a:pt x="330529" y="3335961"/>
                  <a:pt x="321668" y="3340845"/>
                </a:cubicBezTo>
                <a:cubicBezTo>
                  <a:pt x="326097" y="3345729"/>
                  <a:pt x="327205" y="3350615"/>
                  <a:pt x="324990" y="3355499"/>
                </a:cubicBezTo>
                <a:cubicBezTo>
                  <a:pt x="322775" y="3360383"/>
                  <a:pt x="323883" y="3364046"/>
                  <a:pt x="328312" y="3366488"/>
                </a:cubicBezTo>
                <a:lnTo>
                  <a:pt x="325004" y="3379256"/>
                </a:lnTo>
                <a:lnTo>
                  <a:pt x="324753" y="3379256"/>
                </a:lnTo>
                <a:lnTo>
                  <a:pt x="324973" y="3379377"/>
                </a:lnTo>
                <a:lnTo>
                  <a:pt x="321668" y="3392131"/>
                </a:lnTo>
                <a:cubicBezTo>
                  <a:pt x="326097" y="3389688"/>
                  <a:pt x="328312" y="3390299"/>
                  <a:pt x="328312" y="3393962"/>
                </a:cubicBezTo>
                <a:cubicBezTo>
                  <a:pt x="328312" y="3397626"/>
                  <a:pt x="328312" y="3398236"/>
                  <a:pt x="328312" y="3395795"/>
                </a:cubicBezTo>
                <a:cubicBezTo>
                  <a:pt x="337174" y="3393352"/>
                  <a:pt x="340496" y="3391520"/>
                  <a:pt x="338281" y="3390299"/>
                </a:cubicBezTo>
                <a:cubicBezTo>
                  <a:pt x="336066" y="3389078"/>
                  <a:pt x="337174" y="3387246"/>
                  <a:pt x="341604" y="3384804"/>
                </a:cubicBezTo>
                <a:lnTo>
                  <a:pt x="354310" y="3370795"/>
                </a:lnTo>
                <a:lnTo>
                  <a:pt x="344687" y="3390246"/>
                </a:lnTo>
                <a:cubicBezTo>
                  <a:pt x="344687" y="3395131"/>
                  <a:pt x="345794" y="3398183"/>
                  <a:pt x="348009" y="3399404"/>
                </a:cubicBezTo>
                <a:cubicBezTo>
                  <a:pt x="350224" y="3400625"/>
                  <a:pt x="351332" y="3402457"/>
                  <a:pt x="351332" y="3404899"/>
                </a:cubicBezTo>
                <a:lnTo>
                  <a:pt x="357976" y="3404899"/>
                </a:lnTo>
                <a:cubicBezTo>
                  <a:pt x="362406" y="3407341"/>
                  <a:pt x="363514" y="3409783"/>
                  <a:pt x="361299" y="3412225"/>
                </a:cubicBezTo>
                <a:cubicBezTo>
                  <a:pt x="359084" y="3414667"/>
                  <a:pt x="360191" y="3415889"/>
                  <a:pt x="364621" y="3415889"/>
                </a:cubicBezTo>
                <a:cubicBezTo>
                  <a:pt x="360191" y="3418331"/>
                  <a:pt x="357976" y="3419552"/>
                  <a:pt x="357976" y="3419552"/>
                </a:cubicBezTo>
                <a:cubicBezTo>
                  <a:pt x="357976" y="3429320"/>
                  <a:pt x="355761" y="3435426"/>
                  <a:pt x="351332" y="3437868"/>
                </a:cubicBezTo>
                <a:lnTo>
                  <a:pt x="351332" y="3445195"/>
                </a:lnTo>
                <a:cubicBezTo>
                  <a:pt x="346902" y="3445195"/>
                  <a:pt x="344687" y="3445195"/>
                  <a:pt x="344687" y="3445195"/>
                </a:cubicBezTo>
                <a:cubicBezTo>
                  <a:pt x="349117" y="3450079"/>
                  <a:pt x="350224" y="3453132"/>
                  <a:pt x="348009" y="3454353"/>
                </a:cubicBezTo>
                <a:cubicBezTo>
                  <a:pt x="345794" y="3455574"/>
                  <a:pt x="344687" y="3457405"/>
                  <a:pt x="344687" y="3459847"/>
                </a:cubicBezTo>
                <a:lnTo>
                  <a:pt x="344687" y="3503806"/>
                </a:lnTo>
                <a:lnTo>
                  <a:pt x="351332" y="3500143"/>
                </a:lnTo>
                <a:cubicBezTo>
                  <a:pt x="351332" y="3505027"/>
                  <a:pt x="352439" y="3508080"/>
                  <a:pt x="354654" y="3509301"/>
                </a:cubicBezTo>
                <a:cubicBezTo>
                  <a:pt x="356869" y="3510522"/>
                  <a:pt x="355761" y="3513575"/>
                  <a:pt x="351332" y="3518459"/>
                </a:cubicBezTo>
                <a:lnTo>
                  <a:pt x="357976" y="3522122"/>
                </a:lnTo>
                <a:lnTo>
                  <a:pt x="351332" y="3522122"/>
                </a:lnTo>
                <a:cubicBezTo>
                  <a:pt x="351332" y="3522122"/>
                  <a:pt x="355761" y="3524565"/>
                  <a:pt x="364621" y="3529449"/>
                </a:cubicBezTo>
                <a:cubicBezTo>
                  <a:pt x="364621" y="3534334"/>
                  <a:pt x="362406" y="3537997"/>
                  <a:pt x="357976" y="3540439"/>
                </a:cubicBezTo>
                <a:cubicBezTo>
                  <a:pt x="357976" y="3550207"/>
                  <a:pt x="360191" y="3556313"/>
                  <a:pt x="364621" y="3558755"/>
                </a:cubicBezTo>
                <a:cubicBezTo>
                  <a:pt x="360191" y="3563639"/>
                  <a:pt x="359084" y="3566081"/>
                  <a:pt x="361299" y="3566081"/>
                </a:cubicBezTo>
                <a:cubicBezTo>
                  <a:pt x="363514" y="3566081"/>
                  <a:pt x="362406" y="3568523"/>
                  <a:pt x="357976" y="3573408"/>
                </a:cubicBezTo>
                <a:cubicBezTo>
                  <a:pt x="362406" y="3573408"/>
                  <a:pt x="363514" y="3574629"/>
                  <a:pt x="361299" y="3577071"/>
                </a:cubicBezTo>
                <a:cubicBezTo>
                  <a:pt x="359084" y="3579514"/>
                  <a:pt x="360191" y="3579514"/>
                  <a:pt x="364621" y="3577071"/>
                </a:cubicBezTo>
                <a:cubicBezTo>
                  <a:pt x="369051" y="3574629"/>
                  <a:pt x="370158" y="3573408"/>
                  <a:pt x="367943" y="3573408"/>
                </a:cubicBezTo>
                <a:cubicBezTo>
                  <a:pt x="365729" y="3573408"/>
                  <a:pt x="366836" y="3572186"/>
                  <a:pt x="371266" y="3569744"/>
                </a:cubicBezTo>
                <a:cubicBezTo>
                  <a:pt x="375696" y="3567302"/>
                  <a:pt x="377910" y="3564860"/>
                  <a:pt x="377910" y="3562418"/>
                </a:cubicBezTo>
                <a:cubicBezTo>
                  <a:pt x="377910" y="3559976"/>
                  <a:pt x="380125" y="3557534"/>
                  <a:pt x="384555" y="3555092"/>
                </a:cubicBezTo>
                <a:lnTo>
                  <a:pt x="384555" y="3558755"/>
                </a:lnTo>
                <a:cubicBezTo>
                  <a:pt x="384555" y="3556313"/>
                  <a:pt x="386770" y="3555092"/>
                  <a:pt x="391200" y="3555092"/>
                </a:cubicBezTo>
                <a:lnTo>
                  <a:pt x="391200" y="3551429"/>
                </a:lnTo>
                <a:lnTo>
                  <a:pt x="397845" y="3547765"/>
                </a:lnTo>
                <a:cubicBezTo>
                  <a:pt x="402274" y="3550207"/>
                  <a:pt x="404491" y="3551429"/>
                  <a:pt x="404491" y="3551429"/>
                </a:cubicBezTo>
                <a:lnTo>
                  <a:pt x="404491" y="3547765"/>
                </a:lnTo>
                <a:lnTo>
                  <a:pt x="404491" y="3544102"/>
                </a:lnTo>
                <a:lnTo>
                  <a:pt x="397845" y="3547765"/>
                </a:lnTo>
                <a:lnTo>
                  <a:pt x="391200" y="3547765"/>
                </a:lnTo>
                <a:cubicBezTo>
                  <a:pt x="400060" y="3537997"/>
                  <a:pt x="404491" y="3533112"/>
                  <a:pt x="404491" y="3533112"/>
                </a:cubicBezTo>
                <a:lnTo>
                  <a:pt x="411136" y="3533112"/>
                </a:lnTo>
                <a:lnTo>
                  <a:pt x="411136" y="3536776"/>
                </a:lnTo>
                <a:lnTo>
                  <a:pt x="411136" y="3540439"/>
                </a:lnTo>
                <a:lnTo>
                  <a:pt x="411136" y="3544102"/>
                </a:lnTo>
                <a:cubicBezTo>
                  <a:pt x="415566" y="3541660"/>
                  <a:pt x="417781" y="3539218"/>
                  <a:pt x="417781" y="3536776"/>
                </a:cubicBezTo>
                <a:lnTo>
                  <a:pt x="417781" y="3551429"/>
                </a:lnTo>
                <a:lnTo>
                  <a:pt x="424425" y="3551429"/>
                </a:lnTo>
                <a:lnTo>
                  <a:pt x="424425" y="3547765"/>
                </a:lnTo>
                <a:lnTo>
                  <a:pt x="431070" y="3547765"/>
                </a:lnTo>
                <a:lnTo>
                  <a:pt x="431070" y="3544102"/>
                </a:lnTo>
                <a:lnTo>
                  <a:pt x="431070" y="3540439"/>
                </a:lnTo>
                <a:lnTo>
                  <a:pt x="437715" y="3540439"/>
                </a:lnTo>
                <a:lnTo>
                  <a:pt x="437715" y="3536776"/>
                </a:lnTo>
                <a:lnTo>
                  <a:pt x="437715" y="3533112"/>
                </a:lnTo>
                <a:lnTo>
                  <a:pt x="437715" y="3529449"/>
                </a:lnTo>
                <a:lnTo>
                  <a:pt x="437715" y="3525785"/>
                </a:lnTo>
                <a:lnTo>
                  <a:pt x="444359" y="3525785"/>
                </a:lnTo>
                <a:lnTo>
                  <a:pt x="444359" y="3522122"/>
                </a:lnTo>
                <a:lnTo>
                  <a:pt x="444359" y="3518459"/>
                </a:lnTo>
                <a:lnTo>
                  <a:pt x="451004" y="3518459"/>
                </a:lnTo>
                <a:lnTo>
                  <a:pt x="451004" y="3533112"/>
                </a:lnTo>
                <a:cubicBezTo>
                  <a:pt x="451004" y="3535555"/>
                  <a:pt x="452112" y="3537386"/>
                  <a:pt x="454326" y="3538607"/>
                </a:cubicBezTo>
                <a:cubicBezTo>
                  <a:pt x="456541" y="3539829"/>
                  <a:pt x="457649" y="3541660"/>
                  <a:pt x="457649" y="3544102"/>
                </a:cubicBezTo>
                <a:lnTo>
                  <a:pt x="457649" y="3547765"/>
                </a:lnTo>
                <a:lnTo>
                  <a:pt x="451004" y="3555092"/>
                </a:lnTo>
                <a:lnTo>
                  <a:pt x="451004" y="3566081"/>
                </a:lnTo>
                <a:lnTo>
                  <a:pt x="451004" y="3569744"/>
                </a:lnTo>
                <a:cubicBezTo>
                  <a:pt x="451004" y="3572186"/>
                  <a:pt x="453219" y="3573408"/>
                  <a:pt x="457649" y="3573408"/>
                </a:cubicBezTo>
                <a:lnTo>
                  <a:pt x="457649" y="3569744"/>
                </a:lnTo>
                <a:lnTo>
                  <a:pt x="457649" y="3566081"/>
                </a:lnTo>
                <a:cubicBezTo>
                  <a:pt x="457649" y="3563639"/>
                  <a:pt x="459864" y="3562418"/>
                  <a:pt x="464293" y="3562418"/>
                </a:cubicBezTo>
                <a:cubicBezTo>
                  <a:pt x="464293" y="3562418"/>
                  <a:pt x="464293" y="3561197"/>
                  <a:pt x="464293" y="3558755"/>
                </a:cubicBezTo>
                <a:cubicBezTo>
                  <a:pt x="464293" y="3561197"/>
                  <a:pt x="466508" y="3562418"/>
                  <a:pt x="470938" y="3562418"/>
                </a:cubicBezTo>
                <a:cubicBezTo>
                  <a:pt x="470938" y="3564860"/>
                  <a:pt x="472046" y="3566692"/>
                  <a:pt x="474261" y="3567913"/>
                </a:cubicBezTo>
                <a:cubicBezTo>
                  <a:pt x="476475" y="3569134"/>
                  <a:pt x="477583" y="3570965"/>
                  <a:pt x="477583" y="3573408"/>
                </a:cubicBezTo>
                <a:cubicBezTo>
                  <a:pt x="482013" y="3573408"/>
                  <a:pt x="483120" y="3574629"/>
                  <a:pt x="480905" y="3577071"/>
                </a:cubicBezTo>
                <a:cubicBezTo>
                  <a:pt x="478690" y="3579514"/>
                  <a:pt x="479798" y="3579514"/>
                  <a:pt x="484228" y="3577071"/>
                </a:cubicBezTo>
                <a:cubicBezTo>
                  <a:pt x="488657" y="3577071"/>
                  <a:pt x="489765" y="3576460"/>
                  <a:pt x="487550" y="3575239"/>
                </a:cubicBezTo>
                <a:cubicBezTo>
                  <a:pt x="485335" y="3574018"/>
                  <a:pt x="486443" y="3573408"/>
                  <a:pt x="490872" y="3573408"/>
                </a:cubicBezTo>
                <a:cubicBezTo>
                  <a:pt x="499734" y="3568523"/>
                  <a:pt x="505271" y="3562418"/>
                  <a:pt x="507486" y="3555092"/>
                </a:cubicBezTo>
                <a:cubicBezTo>
                  <a:pt x="509701" y="3547765"/>
                  <a:pt x="513023" y="3541660"/>
                  <a:pt x="517453" y="3536776"/>
                </a:cubicBezTo>
                <a:lnTo>
                  <a:pt x="524098" y="3536776"/>
                </a:lnTo>
                <a:lnTo>
                  <a:pt x="524098" y="3533112"/>
                </a:lnTo>
                <a:lnTo>
                  <a:pt x="530742" y="3529449"/>
                </a:lnTo>
                <a:lnTo>
                  <a:pt x="530742" y="3525785"/>
                </a:lnTo>
                <a:cubicBezTo>
                  <a:pt x="530742" y="3523343"/>
                  <a:pt x="530742" y="3522122"/>
                  <a:pt x="530742" y="3522122"/>
                </a:cubicBezTo>
                <a:lnTo>
                  <a:pt x="537387" y="3522122"/>
                </a:lnTo>
                <a:cubicBezTo>
                  <a:pt x="537387" y="3519680"/>
                  <a:pt x="538495" y="3518459"/>
                  <a:pt x="540709" y="3518459"/>
                </a:cubicBezTo>
                <a:cubicBezTo>
                  <a:pt x="542924" y="3518459"/>
                  <a:pt x="544032" y="3517238"/>
                  <a:pt x="544032" y="3514796"/>
                </a:cubicBezTo>
                <a:cubicBezTo>
                  <a:pt x="548462" y="3512354"/>
                  <a:pt x="550676" y="3511133"/>
                  <a:pt x="550676" y="3511133"/>
                </a:cubicBezTo>
                <a:cubicBezTo>
                  <a:pt x="550676" y="3511133"/>
                  <a:pt x="552891" y="3512354"/>
                  <a:pt x="557321" y="3514796"/>
                </a:cubicBezTo>
                <a:cubicBezTo>
                  <a:pt x="561751" y="3517238"/>
                  <a:pt x="561751" y="3518459"/>
                  <a:pt x="557321" y="3518459"/>
                </a:cubicBezTo>
                <a:lnTo>
                  <a:pt x="557321" y="3522122"/>
                </a:lnTo>
                <a:cubicBezTo>
                  <a:pt x="552891" y="3519680"/>
                  <a:pt x="550676" y="3519680"/>
                  <a:pt x="550676" y="3522122"/>
                </a:cubicBezTo>
                <a:lnTo>
                  <a:pt x="544032" y="3518459"/>
                </a:lnTo>
                <a:lnTo>
                  <a:pt x="544032" y="3522122"/>
                </a:lnTo>
                <a:lnTo>
                  <a:pt x="550676" y="3525785"/>
                </a:lnTo>
                <a:cubicBezTo>
                  <a:pt x="550676" y="3528229"/>
                  <a:pt x="552891" y="3529449"/>
                  <a:pt x="557321" y="3529449"/>
                </a:cubicBezTo>
                <a:lnTo>
                  <a:pt x="550676" y="3529449"/>
                </a:lnTo>
                <a:lnTo>
                  <a:pt x="550676" y="3533112"/>
                </a:lnTo>
                <a:lnTo>
                  <a:pt x="550676" y="3536776"/>
                </a:lnTo>
                <a:cubicBezTo>
                  <a:pt x="546247" y="3536776"/>
                  <a:pt x="544032" y="3535555"/>
                  <a:pt x="544032" y="3533112"/>
                </a:cubicBezTo>
                <a:lnTo>
                  <a:pt x="544032" y="3536776"/>
                </a:lnTo>
                <a:lnTo>
                  <a:pt x="544032" y="3540439"/>
                </a:lnTo>
                <a:cubicBezTo>
                  <a:pt x="544032" y="3537997"/>
                  <a:pt x="545139" y="3536776"/>
                  <a:pt x="547354" y="3536776"/>
                </a:cubicBezTo>
                <a:cubicBezTo>
                  <a:pt x="549569" y="3536776"/>
                  <a:pt x="550676" y="3537997"/>
                  <a:pt x="550676" y="3540439"/>
                </a:cubicBezTo>
                <a:lnTo>
                  <a:pt x="550676" y="3544102"/>
                </a:lnTo>
                <a:lnTo>
                  <a:pt x="550676" y="3547765"/>
                </a:lnTo>
                <a:cubicBezTo>
                  <a:pt x="550676" y="3550207"/>
                  <a:pt x="548462" y="3551429"/>
                  <a:pt x="544032" y="3551429"/>
                </a:cubicBezTo>
                <a:cubicBezTo>
                  <a:pt x="544032" y="3551429"/>
                  <a:pt x="546247" y="3551429"/>
                  <a:pt x="550676" y="3551429"/>
                </a:cubicBezTo>
                <a:cubicBezTo>
                  <a:pt x="546247" y="3553871"/>
                  <a:pt x="544032" y="3557534"/>
                  <a:pt x="544032" y="3562418"/>
                </a:cubicBezTo>
                <a:lnTo>
                  <a:pt x="544032" y="3566081"/>
                </a:lnTo>
                <a:cubicBezTo>
                  <a:pt x="544032" y="3563639"/>
                  <a:pt x="541817" y="3562418"/>
                  <a:pt x="537387" y="3562418"/>
                </a:cubicBezTo>
                <a:cubicBezTo>
                  <a:pt x="541817" y="3567302"/>
                  <a:pt x="544032" y="3569744"/>
                  <a:pt x="544032" y="3569744"/>
                </a:cubicBezTo>
                <a:cubicBezTo>
                  <a:pt x="539602" y="3569744"/>
                  <a:pt x="537387" y="3569744"/>
                  <a:pt x="537387" y="3569744"/>
                </a:cubicBezTo>
                <a:cubicBezTo>
                  <a:pt x="537387" y="3572186"/>
                  <a:pt x="538495" y="3572797"/>
                  <a:pt x="540709" y="3571576"/>
                </a:cubicBezTo>
                <a:cubicBezTo>
                  <a:pt x="542924" y="3570355"/>
                  <a:pt x="544032" y="3570965"/>
                  <a:pt x="544032" y="3573408"/>
                </a:cubicBezTo>
                <a:cubicBezTo>
                  <a:pt x="544032" y="3575851"/>
                  <a:pt x="541817" y="3577071"/>
                  <a:pt x="537387" y="3577071"/>
                </a:cubicBezTo>
                <a:lnTo>
                  <a:pt x="544032" y="3577071"/>
                </a:lnTo>
                <a:cubicBezTo>
                  <a:pt x="544032" y="3579514"/>
                  <a:pt x="544032" y="3580735"/>
                  <a:pt x="544032" y="3580735"/>
                </a:cubicBezTo>
                <a:cubicBezTo>
                  <a:pt x="548462" y="3578292"/>
                  <a:pt x="550676" y="3577071"/>
                  <a:pt x="550676" y="3577071"/>
                </a:cubicBezTo>
                <a:cubicBezTo>
                  <a:pt x="550676" y="3574629"/>
                  <a:pt x="550676" y="3573408"/>
                  <a:pt x="550676" y="3573408"/>
                </a:cubicBezTo>
                <a:lnTo>
                  <a:pt x="550676" y="3569744"/>
                </a:lnTo>
                <a:cubicBezTo>
                  <a:pt x="555106" y="3569744"/>
                  <a:pt x="555106" y="3568523"/>
                  <a:pt x="550676" y="3566081"/>
                </a:cubicBezTo>
                <a:cubicBezTo>
                  <a:pt x="555106" y="3568523"/>
                  <a:pt x="557321" y="3569744"/>
                  <a:pt x="557321" y="3569744"/>
                </a:cubicBezTo>
                <a:cubicBezTo>
                  <a:pt x="557321" y="3569744"/>
                  <a:pt x="557321" y="3567302"/>
                  <a:pt x="557321" y="3562418"/>
                </a:cubicBezTo>
                <a:lnTo>
                  <a:pt x="557321" y="3558755"/>
                </a:lnTo>
                <a:lnTo>
                  <a:pt x="563966" y="3558755"/>
                </a:lnTo>
                <a:lnTo>
                  <a:pt x="563966" y="3562418"/>
                </a:lnTo>
                <a:cubicBezTo>
                  <a:pt x="566181" y="3561197"/>
                  <a:pt x="567842" y="3559060"/>
                  <a:pt x="568949" y="3556007"/>
                </a:cubicBezTo>
                <a:lnTo>
                  <a:pt x="569948" y="3548864"/>
                </a:lnTo>
                <a:lnTo>
                  <a:pt x="570611" y="3547765"/>
                </a:lnTo>
                <a:lnTo>
                  <a:pt x="570611" y="3544102"/>
                </a:lnTo>
                <a:lnTo>
                  <a:pt x="570142" y="3547456"/>
                </a:lnTo>
                <a:lnTo>
                  <a:pt x="566458" y="3545018"/>
                </a:lnTo>
                <a:cubicBezTo>
                  <a:pt x="565904" y="3544407"/>
                  <a:pt x="566181" y="3544102"/>
                  <a:pt x="567288" y="3544102"/>
                </a:cubicBezTo>
                <a:cubicBezTo>
                  <a:pt x="569503" y="3544102"/>
                  <a:pt x="568396" y="3542881"/>
                  <a:pt x="563966" y="3540439"/>
                </a:cubicBezTo>
                <a:cubicBezTo>
                  <a:pt x="568396" y="3542881"/>
                  <a:pt x="570611" y="3542881"/>
                  <a:pt x="570611" y="3540439"/>
                </a:cubicBezTo>
                <a:cubicBezTo>
                  <a:pt x="570611" y="3540439"/>
                  <a:pt x="570611" y="3539218"/>
                  <a:pt x="570611" y="3536776"/>
                </a:cubicBezTo>
                <a:cubicBezTo>
                  <a:pt x="575041" y="3536776"/>
                  <a:pt x="577256" y="3537997"/>
                  <a:pt x="577256" y="3540439"/>
                </a:cubicBezTo>
                <a:lnTo>
                  <a:pt x="577256" y="3536776"/>
                </a:lnTo>
                <a:lnTo>
                  <a:pt x="570611" y="3536776"/>
                </a:lnTo>
                <a:cubicBezTo>
                  <a:pt x="575041" y="3534334"/>
                  <a:pt x="577256" y="3533112"/>
                  <a:pt x="577256" y="3533112"/>
                </a:cubicBezTo>
                <a:lnTo>
                  <a:pt x="577256" y="3529449"/>
                </a:lnTo>
                <a:lnTo>
                  <a:pt x="577256" y="3525785"/>
                </a:lnTo>
                <a:lnTo>
                  <a:pt x="577256" y="3522122"/>
                </a:lnTo>
                <a:cubicBezTo>
                  <a:pt x="577256" y="3522122"/>
                  <a:pt x="577256" y="3519680"/>
                  <a:pt x="577256" y="3514796"/>
                </a:cubicBezTo>
                <a:cubicBezTo>
                  <a:pt x="581687" y="3517238"/>
                  <a:pt x="583902" y="3518459"/>
                  <a:pt x="583902" y="3518459"/>
                </a:cubicBezTo>
                <a:cubicBezTo>
                  <a:pt x="583902" y="3513575"/>
                  <a:pt x="581687" y="3511133"/>
                  <a:pt x="577256" y="3511133"/>
                </a:cubicBezTo>
                <a:cubicBezTo>
                  <a:pt x="586117" y="3511133"/>
                  <a:pt x="590547" y="3511133"/>
                  <a:pt x="590547" y="3511133"/>
                </a:cubicBezTo>
                <a:lnTo>
                  <a:pt x="590547" y="3518459"/>
                </a:lnTo>
                <a:lnTo>
                  <a:pt x="597192" y="3522122"/>
                </a:lnTo>
                <a:cubicBezTo>
                  <a:pt x="579470" y="3546544"/>
                  <a:pt x="568396" y="3562418"/>
                  <a:pt x="563966" y="3569744"/>
                </a:cubicBezTo>
                <a:lnTo>
                  <a:pt x="563966" y="3573408"/>
                </a:lnTo>
                <a:lnTo>
                  <a:pt x="557321" y="3573408"/>
                </a:lnTo>
                <a:lnTo>
                  <a:pt x="557321" y="3577071"/>
                </a:lnTo>
                <a:cubicBezTo>
                  <a:pt x="557321" y="3586840"/>
                  <a:pt x="552891" y="3603935"/>
                  <a:pt x="544032" y="3628357"/>
                </a:cubicBezTo>
                <a:cubicBezTo>
                  <a:pt x="544032" y="3633241"/>
                  <a:pt x="542924" y="3638736"/>
                  <a:pt x="540709" y="3644841"/>
                </a:cubicBezTo>
                <a:cubicBezTo>
                  <a:pt x="538495" y="3650946"/>
                  <a:pt x="537387" y="3656441"/>
                  <a:pt x="537387" y="3661325"/>
                </a:cubicBezTo>
                <a:cubicBezTo>
                  <a:pt x="532957" y="3666210"/>
                  <a:pt x="530742" y="3672316"/>
                  <a:pt x="530742" y="3679642"/>
                </a:cubicBezTo>
                <a:lnTo>
                  <a:pt x="530742" y="3686969"/>
                </a:lnTo>
                <a:cubicBezTo>
                  <a:pt x="530742" y="3689411"/>
                  <a:pt x="529635" y="3691242"/>
                  <a:pt x="527420" y="3692463"/>
                </a:cubicBezTo>
                <a:cubicBezTo>
                  <a:pt x="525205" y="3693684"/>
                  <a:pt x="524098" y="3696737"/>
                  <a:pt x="524098" y="3701621"/>
                </a:cubicBezTo>
                <a:cubicBezTo>
                  <a:pt x="506378" y="3733370"/>
                  <a:pt x="495304" y="3761454"/>
                  <a:pt x="490872" y="3785876"/>
                </a:cubicBezTo>
                <a:lnTo>
                  <a:pt x="497519" y="3785876"/>
                </a:lnTo>
                <a:cubicBezTo>
                  <a:pt x="493089" y="3790760"/>
                  <a:pt x="491982" y="3795644"/>
                  <a:pt x="494196" y="3800529"/>
                </a:cubicBezTo>
                <a:cubicBezTo>
                  <a:pt x="496411" y="3805413"/>
                  <a:pt x="493089" y="3810297"/>
                  <a:pt x="484228" y="3815181"/>
                </a:cubicBezTo>
                <a:cubicBezTo>
                  <a:pt x="488657" y="3820065"/>
                  <a:pt x="489765" y="3824951"/>
                  <a:pt x="487550" y="3829835"/>
                </a:cubicBezTo>
                <a:cubicBezTo>
                  <a:pt x="485335" y="3834719"/>
                  <a:pt x="486443" y="3838382"/>
                  <a:pt x="490872" y="3840824"/>
                </a:cubicBezTo>
                <a:cubicBezTo>
                  <a:pt x="490872" y="3850593"/>
                  <a:pt x="488657" y="3859140"/>
                  <a:pt x="484228" y="3866467"/>
                </a:cubicBezTo>
                <a:cubicBezTo>
                  <a:pt x="488657" y="3864024"/>
                  <a:pt x="490872" y="3864635"/>
                  <a:pt x="490872" y="3868298"/>
                </a:cubicBezTo>
                <a:cubicBezTo>
                  <a:pt x="490872" y="3871962"/>
                  <a:pt x="490872" y="3872572"/>
                  <a:pt x="490872" y="3870131"/>
                </a:cubicBezTo>
                <a:cubicBezTo>
                  <a:pt x="499734" y="3867688"/>
                  <a:pt x="503056" y="3865856"/>
                  <a:pt x="500841" y="3864635"/>
                </a:cubicBezTo>
                <a:cubicBezTo>
                  <a:pt x="498626" y="3863414"/>
                  <a:pt x="499734" y="3861582"/>
                  <a:pt x="504164" y="3859140"/>
                </a:cubicBezTo>
                <a:lnTo>
                  <a:pt x="524098" y="3837161"/>
                </a:lnTo>
                <a:lnTo>
                  <a:pt x="530742" y="3840824"/>
                </a:lnTo>
                <a:lnTo>
                  <a:pt x="530742" y="3837161"/>
                </a:lnTo>
                <a:lnTo>
                  <a:pt x="537387" y="3833498"/>
                </a:lnTo>
                <a:cubicBezTo>
                  <a:pt x="537387" y="3831056"/>
                  <a:pt x="539602" y="3828614"/>
                  <a:pt x="544032" y="3826172"/>
                </a:cubicBezTo>
                <a:lnTo>
                  <a:pt x="537387" y="3822509"/>
                </a:lnTo>
                <a:cubicBezTo>
                  <a:pt x="541817" y="3817623"/>
                  <a:pt x="544032" y="3813960"/>
                  <a:pt x="544032" y="3811518"/>
                </a:cubicBezTo>
                <a:cubicBezTo>
                  <a:pt x="544032" y="3809076"/>
                  <a:pt x="546247" y="3805413"/>
                  <a:pt x="550676" y="3800529"/>
                </a:cubicBezTo>
                <a:lnTo>
                  <a:pt x="557321" y="3800529"/>
                </a:lnTo>
                <a:lnTo>
                  <a:pt x="557321" y="3796865"/>
                </a:lnTo>
                <a:lnTo>
                  <a:pt x="557321" y="3793202"/>
                </a:lnTo>
                <a:lnTo>
                  <a:pt x="563966" y="3793202"/>
                </a:lnTo>
                <a:cubicBezTo>
                  <a:pt x="559536" y="3793202"/>
                  <a:pt x="558429" y="3792592"/>
                  <a:pt x="560644" y="3791371"/>
                </a:cubicBezTo>
                <a:cubicBezTo>
                  <a:pt x="562858" y="3790150"/>
                  <a:pt x="561751" y="3789539"/>
                  <a:pt x="557321" y="3789539"/>
                </a:cubicBezTo>
                <a:cubicBezTo>
                  <a:pt x="561751" y="3789539"/>
                  <a:pt x="563966" y="3788318"/>
                  <a:pt x="563966" y="3785876"/>
                </a:cubicBezTo>
                <a:cubicBezTo>
                  <a:pt x="563966" y="3785876"/>
                  <a:pt x="563966" y="3782213"/>
                  <a:pt x="563966" y="3774886"/>
                </a:cubicBezTo>
                <a:cubicBezTo>
                  <a:pt x="563966" y="3770001"/>
                  <a:pt x="565073" y="3766338"/>
                  <a:pt x="567288" y="3763896"/>
                </a:cubicBezTo>
                <a:cubicBezTo>
                  <a:pt x="569503" y="3761454"/>
                  <a:pt x="570611" y="3757791"/>
                  <a:pt x="570611" y="3752906"/>
                </a:cubicBezTo>
                <a:lnTo>
                  <a:pt x="570611" y="3745580"/>
                </a:lnTo>
                <a:cubicBezTo>
                  <a:pt x="570611" y="3743138"/>
                  <a:pt x="570611" y="3741917"/>
                  <a:pt x="570611" y="3741917"/>
                </a:cubicBezTo>
                <a:cubicBezTo>
                  <a:pt x="570611" y="3739475"/>
                  <a:pt x="570611" y="3738254"/>
                  <a:pt x="570611" y="3738254"/>
                </a:cubicBezTo>
                <a:lnTo>
                  <a:pt x="575815" y="3735385"/>
                </a:lnTo>
                <a:lnTo>
                  <a:pt x="573650" y="3741353"/>
                </a:lnTo>
                <a:cubicBezTo>
                  <a:pt x="578080" y="3741353"/>
                  <a:pt x="579187" y="3743184"/>
                  <a:pt x="576972" y="3746847"/>
                </a:cubicBezTo>
                <a:cubicBezTo>
                  <a:pt x="574758" y="3750511"/>
                  <a:pt x="575865" y="3751122"/>
                  <a:pt x="580295" y="3748679"/>
                </a:cubicBezTo>
                <a:cubicBezTo>
                  <a:pt x="584725" y="3743795"/>
                  <a:pt x="585832" y="3741353"/>
                  <a:pt x="583617" y="3741353"/>
                </a:cubicBezTo>
                <a:cubicBezTo>
                  <a:pt x="581402" y="3741353"/>
                  <a:pt x="582510" y="3740132"/>
                  <a:pt x="586940" y="3737690"/>
                </a:cubicBezTo>
                <a:cubicBezTo>
                  <a:pt x="591369" y="3735247"/>
                  <a:pt x="593584" y="3732805"/>
                  <a:pt x="593584" y="3730363"/>
                </a:cubicBezTo>
                <a:cubicBezTo>
                  <a:pt x="593584" y="3727921"/>
                  <a:pt x="595799" y="3724258"/>
                  <a:pt x="600229" y="3719374"/>
                </a:cubicBezTo>
                <a:lnTo>
                  <a:pt x="600229" y="3722241"/>
                </a:lnTo>
                <a:lnTo>
                  <a:pt x="597192" y="3727264"/>
                </a:lnTo>
                <a:lnTo>
                  <a:pt x="597192" y="3730927"/>
                </a:lnTo>
                <a:cubicBezTo>
                  <a:pt x="597192" y="3735812"/>
                  <a:pt x="596084" y="3739475"/>
                  <a:pt x="593869" y="3741917"/>
                </a:cubicBezTo>
                <a:cubicBezTo>
                  <a:pt x="591654" y="3744359"/>
                  <a:pt x="590547" y="3748022"/>
                  <a:pt x="590547" y="3752906"/>
                </a:cubicBezTo>
                <a:cubicBezTo>
                  <a:pt x="586117" y="3762675"/>
                  <a:pt x="581687" y="3771833"/>
                  <a:pt x="577256" y="3780381"/>
                </a:cubicBezTo>
                <a:cubicBezTo>
                  <a:pt x="572825" y="3788929"/>
                  <a:pt x="568396" y="3798086"/>
                  <a:pt x="563966" y="3807855"/>
                </a:cubicBezTo>
                <a:lnTo>
                  <a:pt x="570611" y="3807855"/>
                </a:lnTo>
                <a:cubicBezTo>
                  <a:pt x="570611" y="3810297"/>
                  <a:pt x="569503" y="3811518"/>
                  <a:pt x="567288" y="3811518"/>
                </a:cubicBezTo>
                <a:cubicBezTo>
                  <a:pt x="565073" y="3811518"/>
                  <a:pt x="563966" y="3812739"/>
                  <a:pt x="563966" y="3815181"/>
                </a:cubicBezTo>
                <a:lnTo>
                  <a:pt x="563966" y="3818845"/>
                </a:lnTo>
                <a:lnTo>
                  <a:pt x="563966" y="3822509"/>
                </a:lnTo>
                <a:cubicBezTo>
                  <a:pt x="568396" y="3820065"/>
                  <a:pt x="570611" y="3818234"/>
                  <a:pt x="570611" y="3817013"/>
                </a:cubicBezTo>
                <a:cubicBezTo>
                  <a:pt x="570611" y="3816402"/>
                  <a:pt x="571164" y="3815639"/>
                  <a:pt x="572272" y="3814723"/>
                </a:cubicBezTo>
                <a:lnTo>
                  <a:pt x="575662" y="3812544"/>
                </a:lnTo>
                <a:lnTo>
                  <a:pt x="572272" y="3822509"/>
                </a:lnTo>
                <a:cubicBezTo>
                  <a:pt x="571164" y="3827393"/>
                  <a:pt x="570611" y="3832277"/>
                  <a:pt x="570611" y="3837161"/>
                </a:cubicBezTo>
                <a:lnTo>
                  <a:pt x="570611" y="3840824"/>
                </a:lnTo>
                <a:lnTo>
                  <a:pt x="577256" y="3840824"/>
                </a:lnTo>
                <a:lnTo>
                  <a:pt x="577256" y="3837161"/>
                </a:lnTo>
                <a:lnTo>
                  <a:pt x="577256" y="3833498"/>
                </a:lnTo>
                <a:lnTo>
                  <a:pt x="577256" y="3829835"/>
                </a:lnTo>
                <a:lnTo>
                  <a:pt x="583902" y="3829835"/>
                </a:lnTo>
                <a:lnTo>
                  <a:pt x="583902" y="3833498"/>
                </a:lnTo>
                <a:cubicBezTo>
                  <a:pt x="583902" y="3838382"/>
                  <a:pt x="582795" y="3842656"/>
                  <a:pt x="580580" y="3846319"/>
                </a:cubicBezTo>
                <a:cubicBezTo>
                  <a:pt x="578363" y="3849982"/>
                  <a:pt x="577256" y="3854256"/>
                  <a:pt x="577256" y="3859140"/>
                </a:cubicBezTo>
                <a:cubicBezTo>
                  <a:pt x="581687" y="3854256"/>
                  <a:pt x="583902" y="3849372"/>
                  <a:pt x="583902" y="3844488"/>
                </a:cubicBezTo>
                <a:cubicBezTo>
                  <a:pt x="583902" y="3839603"/>
                  <a:pt x="586117" y="3834719"/>
                  <a:pt x="590547" y="3829835"/>
                </a:cubicBezTo>
                <a:lnTo>
                  <a:pt x="590547" y="3826172"/>
                </a:lnTo>
                <a:lnTo>
                  <a:pt x="590547" y="3822509"/>
                </a:lnTo>
                <a:lnTo>
                  <a:pt x="597192" y="3822509"/>
                </a:lnTo>
                <a:lnTo>
                  <a:pt x="597192" y="3818845"/>
                </a:lnTo>
                <a:lnTo>
                  <a:pt x="597192" y="3815181"/>
                </a:lnTo>
                <a:lnTo>
                  <a:pt x="603836" y="3815181"/>
                </a:lnTo>
                <a:lnTo>
                  <a:pt x="603836" y="3811518"/>
                </a:lnTo>
                <a:lnTo>
                  <a:pt x="603836" y="3807855"/>
                </a:lnTo>
                <a:lnTo>
                  <a:pt x="603836" y="3804192"/>
                </a:lnTo>
                <a:cubicBezTo>
                  <a:pt x="608266" y="3801750"/>
                  <a:pt x="608266" y="3800529"/>
                  <a:pt x="603836" y="3800529"/>
                </a:cubicBezTo>
                <a:lnTo>
                  <a:pt x="610481" y="3800529"/>
                </a:lnTo>
                <a:cubicBezTo>
                  <a:pt x="610481" y="3800529"/>
                  <a:pt x="610481" y="3799308"/>
                  <a:pt x="610481" y="3796865"/>
                </a:cubicBezTo>
                <a:lnTo>
                  <a:pt x="610481" y="3793202"/>
                </a:lnTo>
                <a:lnTo>
                  <a:pt x="610481" y="3789539"/>
                </a:lnTo>
                <a:lnTo>
                  <a:pt x="610481" y="3785876"/>
                </a:lnTo>
                <a:lnTo>
                  <a:pt x="617126" y="3785876"/>
                </a:lnTo>
                <a:lnTo>
                  <a:pt x="617126" y="3782213"/>
                </a:lnTo>
                <a:lnTo>
                  <a:pt x="617126" y="3778550"/>
                </a:lnTo>
                <a:cubicBezTo>
                  <a:pt x="621555" y="3773664"/>
                  <a:pt x="623770" y="3771223"/>
                  <a:pt x="623770" y="3771223"/>
                </a:cubicBezTo>
                <a:lnTo>
                  <a:pt x="623770" y="3767560"/>
                </a:lnTo>
                <a:lnTo>
                  <a:pt x="623770" y="3763896"/>
                </a:lnTo>
                <a:cubicBezTo>
                  <a:pt x="623770" y="3762675"/>
                  <a:pt x="624324" y="3761759"/>
                  <a:pt x="625432" y="3761149"/>
                </a:cubicBezTo>
                <a:lnTo>
                  <a:pt x="628707" y="3760547"/>
                </a:lnTo>
                <a:lnTo>
                  <a:pt x="627093" y="3771223"/>
                </a:lnTo>
                <a:lnTo>
                  <a:pt x="624819" y="3786262"/>
                </a:lnTo>
                <a:lnTo>
                  <a:pt x="623770" y="3789539"/>
                </a:lnTo>
                <a:lnTo>
                  <a:pt x="623770" y="3793202"/>
                </a:lnTo>
                <a:lnTo>
                  <a:pt x="624819" y="3786262"/>
                </a:lnTo>
                <a:lnTo>
                  <a:pt x="633737" y="3758401"/>
                </a:lnTo>
                <a:cubicBezTo>
                  <a:pt x="635952" y="3749854"/>
                  <a:pt x="639275" y="3739475"/>
                  <a:pt x="643704" y="3727264"/>
                </a:cubicBezTo>
                <a:cubicBezTo>
                  <a:pt x="643704" y="3722379"/>
                  <a:pt x="645919" y="3718716"/>
                  <a:pt x="650349" y="3716274"/>
                </a:cubicBezTo>
                <a:lnTo>
                  <a:pt x="653211" y="3708384"/>
                </a:lnTo>
                <a:lnTo>
                  <a:pt x="653388" y="3708384"/>
                </a:lnTo>
                <a:lnTo>
                  <a:pt x="653232" y="3708327"/>
                </a:lnTo>
                <a:lnTo>
                  <a:pt x="653672" y="3707116"/>
                </a:lnTo>
                <a:cubicBezTo>
                  <a:pt x="655886" y="3703453"/>
                  <a:pt x="656994" y="3699179"/>
                  <a:pt x="656994" y="3694295"/>
                </a:cubicBezTo>
                <a:lnTo>
                  <a:pt x="658151" y="3691105"/>
                </a:lnTo>
                <a:lnTo>
                  <a:pt x="660033" y="3690067"/>
                </a:lnTo>
                <a:lnTo>
                  <a:pt x="660033" y="3686404"/>
                </a:lnTo>
                <a:lnTo>
                  <a:pt x="660033" y="3685917"/>
                </a:lnTo>
                <a:lnTo>
                  <a:pt x="660316" y="3685137"/>
                </a:lnTo>
                <a:lnTo>
                  <a:pt x="662514" y="3679078"/>
                </a:lnTo>
                <a:lnTo>
                  <a:pt x="666678" y="3679078"/>
                </a:lnTo>
                <a:lnTo>
                  <a:pt x="666678" y="3675415"/>
                </a:lnTo>
                <a:lnTo>
                  <a:pt x="666678" y="3671752"/>
                </a:lnTo>
                <a:lnTo>
                  <a:pt x="666678" y="3668089"/>
                </a:lnTo>
                <a:lnTo>
                  <a:pt x="666678" y="3666977"/>
                </a:lnTo>
                <a:lnTo>
                  <a:pt x="670285" y="3664989"/>
                </a:lnTo>
                <a:lnTo>
                  <a:pt x="670285" y="3662437"/>
                </a:lnTo>
                <a:lnTo>
                  <a:pt x="673323" y="3660762"/>
                </a:lnTo>
                <a:lnTo>
                  <a:pt x="673323" y="3657099"/>
                </a:lnTo>
                <a:lnTo>
                  <a:pt x="673323" y="3653436"/>
                </a:lnTo>
                <a:lnTo>
                  <a:pt x="673323" y="3652325"/>
                </a:lnTo>
                <a:lnTo>
                  <a:pt x="676930" y="3650336"/>
                </a:lnTo>
                <a:lnTo>
                  <a:pt x="676930" y="3649773"/>
                </a:lnTo>
                <a:lnTo>
                  <a:pt x="679492" y="3649773"/>
                </a:lnTo>
                <a:lnTo>
                  <a:pt x="678760" y="3651660"/>
                </a:lnTo>
                <a:lnTo>
                  <a:pt x="674984" y="3657557"/>
                </a:lnTo>
                <a:lnTo>
                  <a:pt x="673552" y="3665057"/>
                </a:lnTo>
                <a:lnTo>
                  <a:pt x="666678" y="3682741"/>
                </a:lnTo>
                <a:cubicBezTo>
                  <a:pt x="671108" y="3677857"/>
                  <a:pt x="673323" y="3672362"/>
                  <a:pt x="673323" y="3666257"/>
                </a:cubicBezTo>
                <a:lnTo>
                  <a:pt x="673552" y="3665057"/>
                </a:lnTo>
                <a:lnTo>
                  <a:pt x="676645" y="3657099"/>
                </a:lnTo>
                <a:lnTo>
                  <a:pt x="678760" y="3651660"/>
                </a:lnTo>
                <a:lnTo>
                  <a:pt x="679967" y="3649773"/>
                </a:lnTo>
                <a:lnTo>
                  <a:pt x="679492" y="3649773"/>
                </a:lnTo>
                <a:lnTo>
                  <a:pt x="683545" y="3639346"/>
                </a:lnTo>
                <a:lnTo>
                  <a:pt x="683574" y="3639346"/>
                </a:lnTo>
                <a:lnTo>
                  <a:pt x="683550" y="3639333"/>
                </a:lnTo>
                <a:lnTo>
                  <a:pt x="686612" y="3631456"/>
                </a:lnTo>
                <a:lnTo>
                  <a:pt x="686612" y="3625007"/>
                </a:lnTo>
                <a:lnTo>
                  <a:pt x="690219" y="3621030"/>
                </a:lnTo>
                <a:cubicBezTo>
                  <a:pt x="681360" y="3655220"/>
                  <a:pt x="671393" y="3688800"/>
                  <a:pt x="660316" y="3721770"/>
                </a:cubicBezTo>
                <a:cubicBezTo>
                  <a:pt x="649242" y="3754738"/>
                  <a:pt x="639275" y="3788318"/>
                  <a:pt x="630415" y="3822509"/>
                </a:cubicBezTo>
                <a:lnTo>
                  <a:pt x="630415" y="3826172"/>
                </a:lnTo>
                <a:lnTo>
                  <a:pt x="630415" y="3829835"/>
                </a:lnTo>
                <a:lnTo>
                  <a:pt x="630415" y="3837161"/>
                </a:lnTo>
                <a:cubicBezTo>
                  <a:pt x="625985" y="3839603"/>
                  <a:pt x="625985" y="3840824"/>
                  <a:pt x="630415" y="3840824"/>
                </a:cubicBezTo>
                <a:cubicBezTo>
                  <a:pt x="630415" y="3843266"/>
                  <a:pt x="629308" y="3845098"/>
                  <a:pt x="627093" y="3846319"/>
                </a:cubicBezTo>
                <a:cubicBezTo>
                  <a:pt x="624878" y="3847540"/>
                  <a:pt x="623770" y="3849372"/>
                  <a:pt x="623770" y="3851814"/>
                </a:cubicBezTo>
                <a:lnTo>
                  <a:pt x="623770" y="3855477"/>
                </a:lnTo>
                <a:lnTo>
                  <a:pt x="623770" y="3862803"/>
                </a:lnTo>
                <a:lnTo>
                  <a:pt x="623770" y="3866467"/>
                </a:lnTo>
                <a:cubicBezTo>
                  <a:pt x="619341" y="3866467"/>
                  <a:pt x="618233" y="3865856"/>
                  <a:pt x="620448" y="3864635"/>
                </a:cubicBezTo>
                <a:cubicBezTo>
                  <a:pt x="622663" y="3863414"/>
                  <a:pt x="621555" y="3862803"/>
                  <a:pt x="617126" y="3862803"/>
                </a:cubicBezTo>
                <a:cubicBezTo>
                  <a:pt x="617126" y="3867688"/>
                  <a:pt x="617126" y="3870131"/>
                  <a:pt x="617126" y="3870131"/>
                </a:cubicBezTo>
                <a:cubicBezTo>
                  <a:pt x="617126" y="3870131"/>
                  <a:pt x="617126" y="3871352"/>
                  <a:pt x="617126" y="3873794"/>
                </a:cubicBezTo>
                <a:lnTo>
                  <a:pt x="617126" y="3877457"/>
                </a:lnTo>
                <a:lnTo>
                  <a:pt x="617126" y="3881120"/>
                </a:lnTo>
                <a:cubicBezTo>
                  <a:pt x="621555" y="3878678"/>
                  <a:pt x="622663" y="3877457"/>
                  <a:pt x="620448" y="3877457"/>
                </a:cubicBezTo>
                <a:cubicBezTo>
                  <a:pt x="618233" y="3877457"/>
                  <a:pt x="619341" y="3876235"/>
                  <a:pt x="623770" y="3873794"/>
                </a:cubicBezTo>
                <a:cubicBezTo>
                  <a:pt x="619341" y="3873794"/>
                  <a:pt x="619341" y="3872572"/>
                  <a:pt x="623770" y="3870131"/>
                </a:cubicBezTo>
                <a:lnTo>
                  <a:pt x="623770" y="3866467"/>
                </a:lnTo>
                <a:cubicBezTo>
                  <a:pt x="628200" y="3866467"/>
                  <a:pt x="630415" y="3867688"/>
                  <a:pt x="630415" y="3870131"/>
                </a:cubicBezTo>
                <a:lnTo>
                  <a:pt x="630415" y="3862803"/>
                </a:lnTo>
                <a:lnTo>
                  <a:pt x="630415" y="3859140"/>
                </a:lnTo>
                <a:cubicBezTo>
                  <a:pt x="634845" y="3859140"/>
                  <a:pt x="637060" y="3859140"/>
                  <a:pt x="637060" y="3859140"/>
                </a:cubicBezTo>
                <a:lnTo>
                  <a:pt x="637060" y="3855477"/>
                </a:lnTo>
                <a:lnTo>
                  <a:pt x="637060" y="3848151"/>
                </a:lnTo>
                <a:cubicBezTo>
                  <a:pt x="637060" y="3845709"/>
                  <a:pt x="639275" y="3843266"/>
                  <a:pt x="643704" y="3840824"/>
                </a:cubicBezTo>
                <a:lnTo>
                  <a:pt x="643704" y="3837161"/>
                </a:lnTo>
                <a:lnTo>
                  <a:pt x="650349" y="3837161"/>
                </a:lnTo>
                <a:lnTo>
                  <a:pt x="650349" y="3833498"/>
                </a:lnTo>
                <a:lnTo>
                  <a:pt x="650349" y="3829835"/>
                </a:lnTo>
                <a:lnTo>
                  <a:pt x="650349" y="3826172"/>
                </a:lnTo>
                <a:cubicBezTo>
                  <a:pt x="654779" y="3823730"/>
                  <a:pt x="655886" y="3822509"/>
                  <a:pt x="653672" y="3822509"/>
                </a:cubicBezTo>
                <a:cubicBezTo>
                  <a:pt x="651457" y="3822509"/>
                  <a:pt x="652564" y="3821286"/>
                  <a:pt x="656994" y="3818845"/>
                </a:cubicBezTo>
                <a:lnTo>
                  <a:pt x="656994" y="3815181"/>
                </a:lnTo>
                <a:cubicBezTo>
                  <a:pt x="656994" y="3812739"/>
                  <a:pt x="659209" y="3811518"/>
                  <a:pt x="663639" y="3811518"/>
                </a:cubicBezTo>
                <a:lnTo>
                  <a:pt x="656994" y="3807855"/>
                </a:lnTo>
                <a:cubicBezTo>
                  <a:pt x="661424" y="3805413"/>
                  <a:pt x="663639" y="3804192"/>
                  <a:pt x="663639" y="3804192"/>
                </a:cubicBezTo>
                <a:lnTo>
                  <a:pt x="663639" y="3796865"/>
                </a:lnTo>
                <a:lnTo>
                  <a:pt x="670285" y="3793202"/>
                </a:lnTo>
                <a:cubicBezTo>
                  <a:pt x="670285" y="3790760"/>
                  <a:pt x="670285" y="3789539"/>
                  <a:pt x="670285" y="3789539"/>
                </a:cubicBezTo>
                <a:lnTo>
                  <a:pt x="670285" y="3785876"/>
                </a:lnTo>
                <a:lnTo>
                  <a:pt x="670285" y="3782213"/>
                </a:lnTo>
                <a:lnTo>
                  <a:pt x="670285" y="3778550"/>
                </a:lnTo>
                <a:lnTo>
                  <a:pt x="676930" y="3778550"/>
                </a:lnTo>
                <a:lnTo>
                  <a:pt x="676930" y="3774886"/>
                </a:lnTo>
                <a:lnTo>
                  <a:pt x="676930" y="3771223"/>
                </a:lnTo>
                <a:cubicBezTo>
                  <a:pt x="676930" y="3766338"/>
                  <a:pt x="676930" y="3763896"/>
                  <a:pt x="676930" y="3763896"/>
                </a:cubicBezTo>
                <a:lnTo>
                  <a:pt x="682829" y="3763896"/>
                </a:lnTo>
                <a:lnTo>
                  <a:pt x="683290" y="3765164"/>
                </a:lnTo>
                <a:cubicBezTo>
                  <a:pt x="685504" y="3766385"/>
                  <a:pt x="686612" y="3768217"/>
                  <a:pt x="686612" y="3770659"/>
                </a:cubicBezTo>
                <a:lnTo>
                  <a:pt x="693257" y="3770659"/>
                </a:lnTo>
                <a:cubicBezTo>
                  <a:pt x="697686" y="3773101"/>
                  <a:pt x="698794" y="3775543"/>
                  <a:pt x="696579" y="3777985"/>
                </a:cubicBezTo>
                <a:cubicBezTo>
                  <a:pt x="694364" y="3780427"/>
                  <a:pt x="695472" y="3781649"/>
                  <a:pt x="699901" y="3781649"/>
                </a:cubicBezTo>
                <a:lnTo>
                  <a:pt x="694001" y="3784901"/>
                </a:lnTo>
                <a:lnTo>
                  <a:pt x="686612" y="3784901"/>
                </a:lnTo>
                <a:cubicBezTo>
                  <a:pt x="691042" y="3782459"/>
                  <a:pt x="693257" y="3781238"/>
                  <a:pt x="693257" y="3781238"/>
                </a:cubicBezTo>
                <a:lnTo>
                  <a:pt x="686612" y="3781238"/>
                </a:lnTo>
                <a:cubicBezTo>
                  <a:pt x="682182" y="3786122"/>
                  <a:pt x="679967" y="3789785"/>
                  <a:pt x="679967" y="3792228"/>
                </a:cubicBezTo>
                <a:cubicBezTo>
                  <a:pt x="679967" y="3794670"/>
                  <a:pt x="677752" y="3798334"/>
                  <a:pt x="673323" y="3803218"/>
                </a:cubicBezTo>
                <a:lnTo>
                  <a:pt x="673323" y="3806881"/>
                </a:lnTo>
                <a:lnTo>
                  <a:pt x="679967" y="3806881"/>
                </a:lnTo>
                <a:cubicBezTo>
                  <a:pt x="679967" y="3809323"/>
                  <a:pt x="682182" y="3810544"/>
                  <a:pt x="686612" y="3810544"/>
                </a:cubicBezTo>
                <a:lnTo>
                  <a:pt x="686612" y="3810955"/>
                </a:lnTo>
                <a:cubicBezTo>
                  <a:pt x="682182" y="3810955"/>
                  <a:pt x="679967" y="3810955"/>
                  <a:pt x="679967" y="3810955"/>
                </a:cubicBezTo>
                <a:cubicBezTo>
                  <a:pt x="684397" y="3815839"/>
                  <a:pt x="685504" y="3818892"/>
                  <a:pt x="683290" y="3820113"/>
                </a:cubicBezTo>
                <a:cubicBezTo>
                  <a:pt x="681075" y="3821334"/>
                  <a:pt x="679967" y="3823165"/>
                  <a:pt x="679967" y="3825607"/>
                </a:cubicBezTo>
                <a:lnTo>
                  <a:pt x="679967" y="3836520"/>
                </a:lnTo>
                <a:lnTo>
                  <a:pt x="677475" y="3836645"/>
                </a:lnTo>
                <a:cubicBezTo>
                  <a:pt x="675814" y="3836950"/>
                  <a:pt x="675537" y="3837408"/>
                  <a:pt x="676645" y="3838018"/>
                </a:cubicBezTo>
                <a:cubicBezTo>
                  <a:pt x="678860" y="3839239"/>
                  <a:pt x="675537" y="3842292"/>
                  <a:pt x="666678" y="3847177"/>
                </a:cubicBezTo>
                <a:cubicBezTo>
                  <a:pt x="671108" y="3844735"/>
                  <a:pt x="674430" y="3844735"/>
                  <a:pt x="676645" y="3847177"/>
                </a:cubicBezTo>
                <a:lnTo>
                  <a:pt x="679967" y="3848398"/>
                </a:lnTo>
                <a:lnTo>
                  <a:pt x="679967" y="3858167"/>
                </a:lnTo>
                <a:lnTo>
                  <a:pt x="673323" y="3861830"/>
                </a:lnTo>
                <a:lnTo>
                  <a:pt x="679967" y="3861830"/>
                </a:lnTo>
                <a:lnTo>
                  <a:pt x="666678" y="3865493"/>
                </a:lnTo>
                <a:cubicBezTo>
                  <a:pt x="675537" y="3865493"/>
                  <a:pt x="678860" y="3866103"/>
                  <a:pt x="676645" y="3867324"/>
                </a:cubicBezTo>
                <a:cubicBezTo>
                  <a:pt x="674430" y="3868545"/>
                  <a:pt x="675537" y="3870377"/>
                  <a:pt x="679967" y="3872819"/>
                </a:cubicBezTo>
                <a:lnTo>
                  <a:pt x="673323" y="3869156"/>
                </a:lnTo>
                <a:lnTo>
                  <a:pt x="673323" y="3876482"/>
                </a:lnTo>
                <a:lnTo>
                  <a:pt x="673323" y="3880145"/>
                </a:lnTo>
                <a:cubicBezTo>
                  <a:pt x="673323" y="3877703"/>
                  <a:pt x="668893" y="3874040"/>
                  <a:pt x="660033" y="3869156"/>
                </a:cubicBezTo>
                <a:cubicBezTo>
                  <a:pt x="660033" y="3874040"/>
                  <a:pt x="657818" y="3876482"/>
                  <a:pt x="653388" y="3876482"/>
                </a:cubicBezTo>
                <a:cubicBezTo>
                  <a:pt x="662248" y="3876482"/>
                  <a:pt x="668893" y="3877703"/>
                  <a:pt x="673323" y="3880145"/>
                </a:cubicBezTo>
                <a:lnTo>
                  <a:pt x="673323" y="3883809"/>
                </a:lnTo>
                <a:lnTo>
                  <a:pt x="666678" y="3883809"/>
                </a:lnTo>
                <a:lnTo>
                  <a:pt x="666678" y="3887472"/>
                </a:lnTo>
                <a:lnTo>
                  <a:pt x="666678" y="3898462"/>
                </a:lnTo>
                <a:lnTo>
                  <a:pt x="660033" y="3898462"/>
                </a:lnTo>
                <a:cubicBezTo>
                  <a:pt x="655603" y="3896020"/>
                  <a:pt x="653388" y="3894799"/>
                  <a:pt x="653388" y="3894799"/>
                </a:cubicBezTo>
                <a:lnTo>
                  <a:pt x="646742" y="3898462"/>
                </a:lnTo>
                <a:lnTo>
                  <a:pt x="646742" y="3902125"/>
                </a:lnTo>
                <a:cubicBezTo>
                  <a:pt x="655603" y="3902125"/>
                  <a:pt x="660033" y="3902125"/>
                  <a:pt x="660033" y="3902125"/>
                </a:cubicBezTo>
                <a:lnTo>
                  <a:pt x="660033" y="3905789"/>
                </a:lnTo>
                <a:cubicBezTo>
                  <a:pt x="655603" y="3913115"/>
                  <a:pt x="651174" y="3921052"/>
                  <a:pt x="646742" y="3929599"/>
                </a:cubicBezTo>
                <a:cubicBezTo>
                  <a:pt x="642312" y="3938147"/>
                  <a:pt x="637882" y="3944862"/>
                  <a:pt x="633452" y="3949748"/>
                </a:cubicBezTo>
                <a:lnTo>
                  <a:pt x="633452" y="3953411"/>
                </a:lnTo>
                <a:cubicBezTo>
                  <a:pt x="629023" y="3960737"/>
                  <a:pt x="626808" y="3968063"/>
                  <a:pt x="626808" y="3975390"/>
                </a:cubicBezTo>
                <a:cubicBezTo>
                  <a:pt x="626808" y="3982716"/>
                  <a:pt x="624593" y="3990043"/>
                  <a:pt x="620163" y="3997370"/>
                </a:cubicBezTo>
                <a:lnTo>
                  <a:pt x="620163" y="3993706"/>
                </a:lnTo>
                <a:cubicBezTo>
                  <a:pt x="620163" y="3998591"/>
                  <a:pt x="619056" y="4003475"/>
                  <a:pt x="616841" y="4008359"/>
                </a:cubicBezTo>
                <a:cubicBezTo>
                  <a:pt x="614626" y="4013243"/>
                  <a:pt x="613518" y="4018128"/>
                  <a:pt x="613518" y="4023012"/>
                </a:cubicBezTo>
                <a:cubicBezTo>
                  <a:pt x="613518" y="4027896"/>
                  <a:pt x="611303" y="4031559"/>
                  <a:pt x="606874" y="4034001"/>
                </a:cubicBezTo>
                <a:lnTo>
                  <a:pt x="606874" y="4037664"/>
                </a:lnTo>
                <a:lnTo>
                  <a:pt x="606874" y="4041329"/>
                </a:lnTo>
                <a:lnTo>
                  <a:pt x="606874" y="4052318"/>
                </a:lnTo>
                <a:cubicBezTo>
                  <a:pt x="598014" y="4064529"/>
                  <a:pt x="592477" y="4075518"/>
                  <a:pt x="590262" y="4085287"/>
                </a:cubicBezTo>
                <a:cubicBezTo>
                  <a:pt x="588047" y="4095055"/>
                  <a:pt x="584725" y="4106045"/>
                  <a:pt x="580295" y="4118256"/>
                </a:cubicBezTo>
                <a:cubicBezTo>
                  <a:pt x="580295" y="4128024"/>
                  <a:pt x="578080" y="4136572"/>
                  <a:pt x="573650" y="4143899"/>
                </a:cubicBezTo>
                <a:cubicBezTo>
                  <a:pt x="578080" y="4148783"/>
                  <a:pt x="579187" y="4152447"/>
                  <a:pt x="576972" y="4154889"/>
                </a:cubicBezTo>
                <a:cubicBezTo>
                  <a:pt x="574758" y="4157331"/>
                  <a:pt x="575865" y="4159773"/>
                  <a:pt x="580295" y="4162215"/>
                </a:cubicBezTo>
                <a:cubicBezTo>
                  <a:pt x="575865" y="4167099"/>
                  <a:pt x="574758" y="4170152"/>
                  <a:pt x="576972" y="4171373"/>
                </a:cubicBezTo>
                <a:cubicBezTo>
                  <a:pt x="579187" y="4172594"/>
                  <a:pt x="578080" y="4175647"/>
                  <a:pt x="573650" y="4180531"/>
                </a:cubicBezTo>
                <a:cubicBezTo>
                  <a:pt x="578080" y="4180531"/>
                  <a:pt x="579187" y="4182362"/>
                  <a:pt x="576972" y="4186025"/>
                </a:cubicBezTo>
                <a:cubicBezTo>
                  <a:pt x="574758" y="4189689"/>
                  <a:pt x="575865" y="4190300"/>
                  <a:pt x="580295" y="4187857"/>
                </a:cubicBezTo>
                <a:cubicBezTo>
                  <a:pt x="584725" y="4182973"/>
                  <a:pt x="585832" y="4180531"/>
                  <a:pt x="583617" y="4180531"/>
                </a:cubicBezTo>
                <a:cubicBezTo>
                  <a:pt x="581402" y="4180531"/>
                  <a:pt x="582510" y="4179310"/>
                  <a:pt x="586940" y="4176868"/>
                </a:cubicBezTo>
                <a:cubicBezTo>
                  <a:pt x="591369" y="4174425"/>
                  <a:pt x="593584" y="4171983"/>
                  <a:pt x="593584" y="4169541"/>
                </a:cubicBezTo>
                <a:cubicBezTo>
                  <a:pt x="593584" y="4167099"/>
                  <a:pt x="595799" y="4163436"/>
                  <a:pt x="600229" y="4158552"/>
                </a:cubicBezTo>
                <a:lnTo>
                  <a:pt x="600229" y="4162215"/>
                </a:lnTo>
                <a:lnTo>
                  <a:pt x="606874" y="4162215"/>
                </a:lnTo>
                <a:lnTo>
                  <a:pt x="606874" y="4158552"/>
                </a:lnTo>
                <a:lnTo>
                  <a:pt x="613518" y="4154889"/>
                </a:lnTo>
                <a:lnTo>
                  <a:pt x="613518" y="4151225"/>
                </a:lnTo>
                <a:cubicBezTo>
                  <a:pt x="613518" y="4148783"/>
                  <a:pt x="611303" y="4147562"/>
                  <a:pt x="606874" y="4147562"/>
                </a:cubicBezTo>
                <a:cubicBezTo>
                  <a:pt x="615733" y="4142678"/>
                  <a:pt x="620163" y="4136572"/>
                  <a:pt x="620163" y="4129245"/>
                </a:cubicBezTo>
                <a:cubicBezTo>
                  <a:pt x="629023" y="4134131"/>
                  <a:pt x="633452" y="4136572"/>
                  <a:pt x="633452" y="4136572"/>
                </a:cubicBezTo>
                <a:cubicBezTo>
                  <a:pt x="633452" y="4139014"/>
                  <a:pt x="632345" y="4140235"/>
                  <a:pt x="630130" y="4140235"/>
                </a:cubicBezTo>
                <a:cubicBezTo>
                  <a:pt x="627915" y="4140235"/>
                  <a:pt x="626808" y="4141457"/>
                  <a:pt x="626808" y="4143899"/>
                </a:cubicBezTo>
                <a:lnTo>
                  <a:pt x="620163" y="4147562"/>
                </a:lnTo>
                <a:lnTo>
                  <a:pt x="626808" y="4147562"/>
                </a:lnTo>
                <a:cubicBezTo>
                  <a:pt x="631238" y="4145120"/>
                  <a:pt x="633452" y="4141457"/>
                  <a:pt x="633452" y="4136572"/>
                </a:cubicBezTo>
                <a:lnTo>
                  <a:pt x="640097" y="4136572"/>
                </a:lnTo>
                <a:cubicBezTo>
                  <a:pt x="637882" y="4140235"/>
                  <a:pt x="636221" y="4143899"/>
                  <a:pt x="635114" y="4147562"/>
                </a:cubicBezTo>
                <a:lnTo>
                  <a:pt x="634006" y="4154889"/>
                </a:lnTo>
                <a:lnTo>
                  <a:pt x="633452" y="4154889"/>
                </a:lnTo>
                <a:lnTo>
                  <a:pt x="633452" y="4158552"/>
                </a:lnTo>
                <a:lnTo>
                  <a:pt x="634006" y="4154889"/>
                </a:lnTo>
                <a:lnTo>
                  <a:pt x="640097" y="4154889"/>
                </a:lnTo>
                <a:lnTo>
                  <a:pt x="633452" y="4176868"/>
                </a:lnTo>
                <a:lnTo>
                  <a:pt x="646742" y="4154889"/>
                </a:lnTo>
                <a:lnTo>
                  <a:pt x="646742" y="4151225"/>
                </a:lnTo>
                <a:cubicBezTo>
                  <a:pt x="642312" y="4151225"/>
                  <a:pt x="640097" y="4150004"/>
                  <a:pt x="640097" y="4147562"/>
                </a:cubicBezTo>
                <a:lnTo>
                  <a:pt x="646742" y="4147562"/>
                </a:lnTo>
                <a:lnTo>
                  <a:pt x="653388" y="4147562"/>
                </a:lnTo>
                <a:lnTo>
                  <a:pt x="649401" y="4146096"/>
                </a:lnTo>
                <a:lnTo>
                  <a:pt x="653388" y="4143899"/>
                </a:lnTo>
                <a:cubicBezTo>
                  <a:pt x="653388" y="4143899"/>
                  <a:pt x="653388" y="4142678"/>
                  <a:pt x="653388" y="4140235"/>
                </a:cubicBezTo>
                <a:lnTo>
                  <a:pt x="653388" y="4136572"/>
                </a:lnTo>
                <a:lnTo>
                  <a:pt x="653388" y="4132909"/>
                </a:lnTo>
                <a:cubicBezTo>
                  <a:pt x="657818" y="4132909"/>
                  <a:pt x="660033" y="4131688"/>
                  <a:pt x="660033" y="4129245"/>
                </a:cubicBezTo>
                <a:lnTo>
                  <a:pt x="660033" y="4125582"/>
                </a:lnTo>
                <a:lnTo>
                  <a:pt x="660033" y="4121919"/>
                </a:lnTo>
                <a:lnTo>
                  <a:pt x="660033" y="4118256"/>
                </a:lnTo>
                <a:lnTo>
                  <a:pt x="666678" y="4118256"/>
                </a:lnTo>
                <a:lnTo>
                  <a:pt x="666678" y="4114593"/>
                </a:lnTo>
                <a:lnTo>
                  <a:pt x="666678" y="4110930"/>
                </a:lnTo>
                <a:lnTo>
                  <a:pt x="666678" y="4107267"/>
                </a:lnTo>
                <a:lnTo>
                  <a:pt x="666678" y="4103603"/>
                </a:lnTo>
                <a:cubicBezTo>
                  <a:pt x="666678" y="4101161"/>
                  <a:pt x="668893" y="4099940"/>
                  <a:pt x="673323" y="4099940"/>
                </a:cubicBezTo>
                <a:lnTo>
                  <a:pt x="673323" y="4096277"/>
                </a:lnTo>
                <a:lnTo>
                  <a:pt x="673323" y="4092614"/>
                </a:lnTo>
                <a:lnTo>
                  <a:pt x="673323" y="4088951"/>
                </a:lnTo>
                <a:lnTo>
                  <a:pt x="679492" y="4088951"/>
                </a:lnTo>
                <a:lnTo>
                  <a:pt x="678760" y="4090838"/>
                </a:lnTo>
                <a:lnTo>
                  <a:pt x="674984" y="4096735"/>
                </a:lnTo>
                <a:lnTo>
                  <a:pt x="673552" y="4104235"/>
                </a:lnTo>
                <a:lnTo>
                  <a:pt x="666678" y="4121919"/>
                </a:lnTo>
                <a:cubicBezTo>
                  <a:pt x="671108" y="4117035"/>
                  <a:pt x="673323" y="4111540"/>
                  <a:pt x="673323" y="4105435"/>
                </a:cubicBezTo>
                <a:lnTo>
                  <a:pt x="673552" y="4104235"/>
                </a:lnTo>
                <a:lnTo>
                  <a:pt x="676645" y="4096277"/>
                </a:lnTo>
                <a:lnTo>
                  <a:pt x="678760" y="4090838"/>
                </a:lnTo>
                <a:lnTo>
                  <a:pt x="679967" y="4088951"/>
                </a:lnTo>
                <a:lnTo>
                  <a:pt x="679492" y="4088951"/>
                </a:lnTo>
                <a:lnTo>
                  <a:pt x="686612" y="4070634"/>
                </a:lnTo>
                <a:lnTo>
                  <a:pt x="686612" y="4063308"/>
                </a:lnTo>
                <a:cubicBezTo>
                  <a:pt x="686612" y="4060865"/>
                  <a:pt x="687719" y="4058423"/>
                  <a:pt x="689934" y="4055981"/>
                </a:cubicBezTo>
                <a:cubicBezTo>
                  <a:pt x="692149" y="4053539"/>
                  <a:pt x="693257" y="4049876"/>
                  <a:pt x="693257" y="4044992"/>
                </a:cubicBezTo>
                <a:lnTo>
                  <a:pt x="699901" y="4030338"/>
                </a:lnTo>
                <a:lnTo>
                  <a:pt x="699901" y="4026675"/>
                </a:lnTo>
                <a:lnTo>
                  <a:pt x="699901" y="4023012"/>
                </a:lnTo>
                <a:lnTo>
                  <a:pt x="706546" y="4019349"/>
                </a:lnTo>
                <a:lnTo>
                  <a:pt x="706546" y="4015685"/>
                </a:lnTo>
                <a:lnTo>
                  <a:pt x="706546" y="4012022"/>
                </a:lnTo>
                <a:lnTo>
                  <a:pt x="706546" y="4008359"/>
                </a:lnTo>
                <a:cubicBezTo>
                  <a:pt x="706546" y="4005917"/>
                  <a:pt x="708761" y="4004696"/>
                  <a:pt x="713191" y="4004696"/>
                </a:cubicBezTo>
                <a:lnTo>
                  <a:pt x="713191" y="4001033"/>
                </a:lnTo>
                <a:lnTo>
                  <a:pt x="713191" y="3997370"/>
                </a:lnTo>
                <a:cubicBezTo>
                  <a:pt x="713191" y="3994928"/>
                  <a:pt x="715406" y="3992484"/>
                  <a:pt x="719835" y="3990043"/>
                </a:cubicBezTo>
                <a:cubicBezTo>
                  <a:pt x="710976" y="4016907"/>
                  <a:pt x="703224" y="4043160"/>
                  <a:pt x="696579" y="4068802"/>
                </a:cubicBezTo>
                <a:cubicBezTo>
                  <a:pt x="689934" y="4094445"/>
                  <a:pt x="682182" y="4120698"/>
                  <a:pt x="673323" y="4147562"/>
                </a:cubicBezTo>
                <a:lnTo>
                  <a:pt x="673323" y="4151225"/>
                </a:lnTo>
                <a:lnTo>
                  <a:pt x="673323" y="4158552"/>
                </a:lnTo>
                <a:cubicBezTo>
                  <a:pt x="668893" y="4160994"/>
                  <a:pt x="666678" y="4164657"/>
                  <a:pt x="666678" y="4169541"/>
                </a:cubicBezTo>
                <a:lnTo>
                  <a:pt x="666678" y="4176868"/>
                </a:lnTo>
                <a:lnTo>
                  <a:pt x="666678" y="4180531"/>
                </a:lnTo>
                <a:lnTo>
                  <a:pt x="669335" y="4181264"/>
                </a:lnTo>
                <a:lnTo>
                  <a:pt x="666678" y="4184194"/>
                </a:lnTo>
                <a:lnTo>
                  <a:pt x="660033" y="4184194"/>
                </a:lnTo>
                <a:cubicBezTo>
                  <a:pt x="660033" y="4184194"/>
                  <a:pt x="662248" y="4185416"/>
                  <a:pt x="666678" y="4187857"/>
                </a:cubicBezTo>
                <a:lnTo>
                  <a:pt x="660033" y="4187857"/>
                </a:lnTo>
                <a:lnTo>
                  <a:pt x="660033" y="4191521"/>
                </a:lnTo>
                <a:cubicBezTo>
                  <a:pt x="664463" y="4189079"/>
                  <a:pt x="666678" y="4187857"/>
                  <a:pt x="666678" y="4187857"/>
                </a:cubicBezTo>
                <a:lnTo>
                  <a:pt x="666678" y="4184194"/>
                </a:lnTo>
                <a:cubicBezTo>
                  <a:pt x="668893" y="4182973"/>
                  <a:pt x="670000" y="4182057"/>
                  <a:pt x="670000" y="4181447"/>
                </a:cubicBezTo>
                <a:lnTo>
                  <a:pt x="669335" y="4181264"/>
                </a:lnTo>
                <a:lnTo>
                  <a:pt x="670000" y="4180531"/>
                </a:lnTo>
                <a:cubicBezTo>
                  <a:pt x="670000" y="4179310"/>
                  <a:pt x="668893" y="4178089"/>
                  <a:pt x="666678" y="4176868"/>
                </a:cubicBezTo>
                <a:lnTo>
                  <a:pt x="673323" y="4176868"/>
                </a:lnTo>
                <a:lnTo>
                  <a:pt x="673323" y="4173204"/>
                </a:lnTo>
                <a:lnTo>
                  <a:pt x="673323" y="4169541"/>
                </a:lnTo>
                <a:lnTo>
                  <a:pt x="679967" y="4169541"/>
                </a:lnTo>
                <a:cubicBezTo>
                  <a:pt x="675537" y="4167099"/>
                  <a:pt x="675537" y="4165878"/>
                  <a:pt x="679967" y="4165878"/>
                </a:cubicBezTo>
                <a:lnTo>
                  <a:pt x="679967" y="4162215"/>
                </a:lnTo>
                <a:lnTo>
                  <a:pt x="679967" y="4158552"/>
                </a:lnTo>
                <a:cubicBezTo>
                  <a:pt x="684397" y="4158552"/>
                  <a:pt x="686612" y="4157331"/>
                  <a:pt x="686612" y="4154889"/>
                </a:cubicBezTo>
                <a:lnTo>
                  <a:pt x="686612" y="4151225"/>
                </a:lnTo>
                <a:lnTo>
                  <a:pt x="686612" y="4147562"/>
                </a:lnTo>
                <a:lnTo>
                  <a:pt x="686612" y="4143899"/>
                </a:lnTo>
                <a:lnTo>
                  <a:pt x="693257" y="4140235"/>
                </a:lnTo>
                <a:lnTo>
                  <a:pt x="693257" y="4136572"/>
                </a:lnTo>
                <a:lnTo>
                  <a:pt x="693257" y="4132909"/>
                </a:lnTo>
                <a:lnTo>
                  <a:pt x="693257" y="4129245"/>
                </a:lnTo>
                <a:cubicBezTo>
                  <a:pt x="697686" y="4129245"/>
                  <a:pt x="698794" y="4128635"/>
                  <a:pt x="696579" y="4127414"/>
                </a:cubicBezTo>
                <a:cubicBezTo>
                  <a:pt x="694364" y="4126193"/>
                  <a:pt x="695472" y="4125582"/>
                  <a:pt x="699901" y="4125582"/>
                </a:cubicBezTo>
                <a:lnTo>
                  <a:pt x="699901" y="4121919"/>
                </a:lnTo>
                <a:lnTo>
                  <a:pt x="699901" y="4118256"/>
                </a:lnTo>
                <a:lnTo>
                  <a:pt x="699901" y="4114593"/>
                </a:lnTo>
                <a:lnTo>
                  <a:pt x="699901" y="4110930"/>
                </a:lnTo>
                <a:cubicBezTo>
                  <a:pt x="704331" y="4110930"/>
                  <a:pt x="706546" y="4109709"/>
                  <a:pt x="706546" y="4107267"/>
                </a:cubicBezTo>
                <a:lnTo>
                  <a:pt x="706546" y="4103603"/>
                </a:lnTo>
                <a:lnTo>
                  <a:pt x="706546" y="4099940"/>
                </a:lnTo>
                <a:cubicBezTo>
                  <a:pt x="710976" y="4099940"/>
                  <a:pt x="710976" y="4098719"/>
                  <a:pt x="706546" y="4096277"/>
                </a:cubicBezTo>
                <a:lnTo>
                  <a:pt x="713191" y="4096277"/>
                </a:lnTo>
                <a:lnTo>
                  <a:pt x="713191" y="4092614"/>
                </a:lnTo>
                <a:cubicBezTo>
                  <a:pt x="713191" y="4090172"/>
                  <a:pt x="714298" y="4088340"/>
                  <a:pt x="716513" y="4087118"/>
                </a:cubicBezTo>
                <a:cubicBezTo>
                  <a:pt x="718728" y="4085897"/>
                  <a:pt x="719835" y="4082844"/>
                  <a:pt x="719835" y="4077960"/>
                </a:cubicBezTo>
                <a:lnTo>
                  <a:pt x="719835" y="4074297"/>
                </a:lnTo>
                <a:lnTo>
                  <a:pt x="726480" y="4074297"/>
                </a:lnTo>
                <a:cubicBezTo>
                  <a:pt x="722050" y="4081623"/>
                  <a:pt x="722050" y="4087729"/>
                  <a:pt x="726480" y="4092614"/>
                </a:cubicBezTo>
                <a:cubicBezTo>
                  <a:pt x="726480" y="4095055"/>
                  <a:pt x="724265" y="4096277"/>
                  <a:pt x="719835" y="4096277"/>
                </a:cubicBezTo>
                <a:cubicBezTo>
                  <a:pt x="710976" y="4101161"/>
                  <a:pt x="708761" y="4103603"/>
                  <a:pt x="713191" y="4103603"/>
                </a:cubicBezTo>
                <a:lnTo>
                  <a:pt x="713191" y="4110930"/>
                </a:lnTo>
                <a:cubicBezTo>
                  <a:pt x="713191" y="4113372"/>
                  <a:pt x="715406" y="4114593"/>
                  <a:pt x="719835" y="4114593"/>
                </a:cubicBezTo>
                <a:lnTo>
                  <a:pt x="719835" y="4129245"/>
                </a:lnTo>
                <a:lnTo>
                  <a:pt x="713191" y="4129245"/>
                </a:lnTo>
                <a:cubicBezTo>
                  <a:pt x="713191" y="4131688"/>
                  <a:pt x="715406" y="4132909"/>
                  <a:pt x="719835" y="4132909"/>
                </a:cubicBezTo>
                <a:lnTo>
                  <a:pt x="713191" y="4136572"/>
                </a:lnTo>
                <a:cubicBezTo>
                  <a:pt x="713191" y="4139014"/>
                  <a:pt x="712083" y="4140235"/>
                  <a:pt x="709868" y="4140235"/>
                </a:cubicBezTo>
                <a:cubicBezTo>
                  <a:pt x="707654" y="4140235"/>
                  <a:pt x="706546" y="4141457"/>
                  <a:pt x="706546" y="4143899"/>
                </a:cubicBezTo>
                <a:cubicBezTo>
                  <a:pt x="706546" y="4143899"/>
                  <a:pt x="706546" y="4145120"/>
                  <a:pt x="706546" y="4147562"/>
                </a:cubicBezTo>
                <a:cubicBezTo>
                  <a:pt x="706546" y="4150004"/>
                  <a:pt x="704331" y="4152447"/>
                  <a:pt x="699901" y="4154889"/>
                </a:cubicBezTo>
                <a:cubicBezTo>
                  <a:pt x="695472" y="4159773"/>
                  <a:pt x="692149" y="4166489"/>
                  <a:pt x="689934" y="4175036"/>
                </a:cubicBezTo>
                <a:cubicBezTo>
                  <a:pt x="687719" y="4183584"/>
                  <a:pt x="684397" y="4190300"/>
                  <a:pt x="679967" y="4195184"/>
                </a:cubicBezTo>
                <a:cubicBezTo>
                  <a:pt x="679967" y="4200069"/>
                  <a:pt x="681075" y="4203121"/>
                  <a:pt x="683290" y="4204342"/>
                </a:cubicBezTo>
                <a:cubicBezTo>
                  <a:pt x="685504" y="4205563"/>
                  <a:pt x="686612" y="4207395"/>
                  <a:pt x="686612" y="4209837"/>
                </a:cubicBezTo>
                <a:lnTo>
                  <a:pt x="693257" y="4209837"/>
                </a:lnTo>
                <a:cubicBezTo>
                  <a:pt x="697686" y="4212279"/>
                  <a:pt x="698794" y="4214721"/>
                  <a:pt x="696579" y="4217163"/>
                </a:cubicBezTo>
                <a:cubicBezTo>
                  <a:pt x="694364" y="4219605"/>
                  <a:pt x="695472" y="4220827"/>
                  <a:pt x="699901" y="4220827"/>
                </a:cubicBezTo>
                <a:cubicBezTo>
                  <a:pt x="695472" y="4223269"/>
                  <a:pt x="693257" y="4224490"/>
                  <a:pt x="693257" y="4224490"/>
                </a:cubicBezTo>
                <a:cubicBezTo>
                  <a:pt x="693257" y="4234258"/>
                  <a:pt x="691042" y="4240364"/>
                  <a:pt x="686612" y="4242806"/>
                </a:cubicBezTo>
                <a:lnTo>
                  <a:pt x="686612" y="4250133"/>
                </a:lnTo>
                <a:cubicBezTo>
                  <a:pt x="682182" y="4250133"/>
                  <a:pt x="679967" y="4250133"/>
                  <a:pt x="679967" y="4250133"/>
                </a:cubicBezTo>
                <a:cubicBezTo>
                  <a:pt x="684397" y="4255017"/>
                  <a:pt x="685504" y="4258070"/>
                  <a:pt x="683290" y="4259291"/>
                </a:cubicBezTo>
                <a:cubicBezTo>
                  <a:pt x="681075" y="4260512"/>
                  <a:pt x="679967" y="4262343"/>
                  <a:pt x="679967" y="4264785"/>
                </a:cubicBezTo>
                <a:lnTo>
                  <a:pt x="679967" y="4308744"/>
                </a:lnTo>
                <a:lnTo>
                  <a:pt x="686612" y="4305081"/>
                </a:lnTo>
                <a:cubicBezTo>
                  <a:pt x="686612" y="4309965"/>
                  <a:pt x="687719" y="4313018"/>
                  <a:pt x="689934" y="4314239"/>
                </a:cubicBezTo>
                <a:cubicBezTo>
                  <a:pt x="692149" y="4315460"/>
                  <a:pt x="691042" y="4318513"/>
                  <a:pt x="686612" y="4323397"/>
                </a:cubicBezTo>
                <a:lnTo>
                  <a:pt x="693257" y="4327060"/>
                </a:lnTo>
                <a:lnTo>
                  <a:pt x="686612" y="4327060"/>
                </a:lnTo>
                <a:cubicBezTo>
                  <a:pt x="686612" y="4327060"/>
                  <a:pt x="691042" y="4329503"/>
                  <a:pt x="699901" y="4334387"/>
                </a:cubicBezTo>
                <a:cubicBezTo>
                  <a:pt x="699901" y="4339272"/>
                  <a:pt x="697686" y="4342935"/>
                  <a:pt x="693257" y="4345377"/>
                </a:cubicBezTo>
                <a:cubicBezTo>
                  <a:pt x="693257" y="4355145"/>
                  <a:pt x="695472" y="4361251"/>
                  <a:pt x="699901" y="4363693"/>
                </a:cubicBezTo>
                <a:cubicBezTo>
                  <a:pt x="695472" y="4368577"/>
                  <a:pt x="694364" y="4371019"/>
                  <a:pt x="696579" y="4371019"/>
                </a:cubicBezTo>
                <a:cubicBezTo>
                  <a:pt x="698794" y="4371019"/>
                  <a:pt x="697686" y="4373461"/>
                  <a:pt x="693257" y="4378346"/>
                </a:cubicBezTo>
                <a:cubicBezTo>
                  <a:pt x="697686" y="4378346"/>
                  <a:pt x="698794" y="4379567"/>
                  <a:pt x="696579" y="4382009"/>
                </a:cubicBezTo>
                <a:cubicBezTo>
                  <a:pt x="694364" y="4384452"/>
                  <a:pt x="695472" y="4384452"/>
                  <a:pt x="699901" y="4382009"/>
                </a:cubicBezTo>
                <a:cubicBezTo>
                  <a:pt x="704331" y="4379567"/>
                  <a:pt x="705439" y="4378346"/>
                  <a:pt x="703224" y="4378346"/>
                </a:cubicBezTo>
                <a:cubicBezTo>
                  <a:pt x="701009" y="4378346"/>
                  <a:pt x="702116" y="4377124"/>
                  <a:pt x="706546" y="4374682"/>
                </a:cubicBezTo>
                <a:cubicBezTo>
                  <a:pt x="710976" y="4372240"/>
                  <a:pt x="713191" y="4369798"/>
                  <a:pt x="713191" y="4367356"/>
                </a:cubicBezTo>
                <a:cubicBezTo>
                  <a:pt x="713191" y="4364914"/>
                  <a:pt x="715406" y="4362472"/>
                  <a:pt x="719835" y="4360030"/>
                </a:cubicBezTo>
                <a:lnTo>
                  <a:pt x="719835" y="4363693"/>
                </a:lnTo>
                <a:cubicBezTo>
                  <a:pt x="719835" y="4361251"/>
                  <a:pt x="722050" y="4360030"/>
                  <a:pt x="726480" y="4360030"/>
                </a:cubicBezTo>
                <a:lnTo>
                  <a:pt x="726480" y="4356367"/>
                </a:lnTo>
                <a:lnTo>
                  <a:pt x="733125" y="4352703"/>
                </a:lnTo>
                <a:cubicBezTo>
                  <a:pt x="737555" y="4355145"/>
                  <a:pt x="739771" y="4356367"/>
                  <a:pt x="739771" y="4356367"/>
                </a:cubicBezTo>
                <a:lnTo>
                  <a:pt x="739771" y="4352703"/>
                </a:lnTo>
                <a:lnTo>
                  <a:pt x="739771" y="4349040"/>
                </a:lnTo>
                <a:lnTo>
                  <a:pt x="733125" y="4352703"/>
                </a:lnTo>
                <a:lnTo>
                  <a:pt x="726480" y="4352703"/>
                </a:lnTo>
                <a:cubicBezTo>
                  <a:pt x="735340" y="4342935"/>
                  <a:pt x="739771" y="4338050"/>
                  <a:pt x="739771" y="4338050"/>
                </a:cubicBezTo>
                <a:lnTo>
                  <a:pt x="746416" y="4338050"/>
                </a:lnTo>
                <a:lnTo>
                  <a:pt x="746416" y="4341714"/>
                </a:lnTo>
                <a:lnTo>
                  <a:pt x="746416" y="4345377"/>
                </a:lnTo>
                <a:lnTo>
                  <a:pt x="746416" y="4349040"/>
                </a:lnTo>
                <a:cubicBezTo>
                  <a:pt x="750846" y="4346598"/>
                  <a:pt x="753061" y="4344156"/>
                  <a:pt x="753061" y="4341714"/>
                </a:cubicBezTo>
                <a:lnTo>
                  <a:pt x="753061" y="4356367"/>
                </a:lnTo>
                <a:lnTo>
                  <a:pt x="759706" y="4356367"/>
                </a:lnTo>
                <a:lnTo>
                  <a:pt x="759706" y="4352703"/>
                </a:lnTo>
                <a:lnTo>
                  <a:pt x="766350" y="4352703"/>
                </a:lnTo>
                <a:lnTo>
                  <a:pt x="766350" y="4349040"/>
                </a:lnTo>
                <a:lnTo>
                  <a:pt x="766350" y="4345377"/>
                </a:lnTo>
                <a:lnTo>
                  <a:pt x="772995" y="4345377"/>
                </a:lnTo>
                <a:lnTo>
                  <a:pt x="772995" y="4341714"/>
                </a:lnTo>
                <a:lnTo>
                  <a:pt x="772995" y="4338050"/>
                </a:lnTo>
                <a:lnTo>
                  <a:pt x="772995" y="4334387"/>
                </a:lnTo>
                <a:lnTo>
                  <a:pt x="772995" y="4330723"/>
                </a:lnTo>
                <a:lnTo>
                  <a:pt x="779640" y="4330723"/>
                </a:lnTo>
                <a:lnTo>
                  <a:pt x="779640" y="4327060"/>
                </a:lnTo>
                <a:lnTo>
                  <a:pt x="779640" y="4323397"/>
                </a:lnTo>
                <a:lnTo>
                  <a:pt x="786284" y="4323397"/>
                </a:lnTo>
                <a:lnTo>
                  <a:pt x="786284" y="4338050"/>
                </a:lnTo>
                <a:cubicBezTo>
                  <a:pt x="786284" y="4340493"/>
                  <a:pt x="787392" y="4342324"/>
                  <a:pt x="789607" y="4343545"/>
                </a:cubicBezTo>
                <a:cubicBezTo>
                  <a:pt x="791822" y="4344767"/>
                  <a:pt x="792929" y="4346598"/>
                  <a:pt x="792929" y="4349040"/>
                </a:cubicBezTo>
                <a:lnTo>
                  <a:pt x="792929" y="4352703"/>
                </a:lnTo>
                <a:lnTo>
                  <a:pt x="786284" y="4360030"/>
                </a:lnTo>
                <a:lnTo>
                  <a:pt x="786284" y="4371019"/>
                </a:lnTo>
                <a:lnTo>
                  <a:pt x="786284" y="4374682"/>
                </a:lnTo>
                <a:cubicBezTo>
                  <a:pt x="786284" y="4377124"/>
                  <a:pt x="788499" y="4378346"/>
                  <a:pt x="792929" y="4378346"/>
                </a:cubicBezTo>
                <a:lnTo>
                  <a:pt x="792929" y="4374682"/>
                </a:lnTo>
                <a:lnTo>
                  <a:pt x="792929" y="4371019"/>
                </a:lnTo>
                <a:cubicBezTo>
                  <a:pt x="792929" y="4368577"/>
                  <a:pt x="795144" y="4367356"/>
                  <a:pt x="799574" y="4367356"/>
                </a:cubicBezTo>
                <a:cubicBezTo>
                  <a:pt x="799574" y="4367356"/>
                  <a:pt x="799574" y="4366135"/>
                  <a:pt x="799574" y="4363693"/>
                </a:cubicBezTo>
                <a:cubicBezTo>
                  <a:pt x="799574" y="4366135"/>
                  <a:pt x="801789" y="4367356"/>
                  <a:pt x="806218" y="4367356"/>
                </a:cubicBezTo>
                <a:cubicBezTo>
                  <a:pt x="806218" y="4369798"/>
                  <a:pt x="807326" y="4371630"/>
                  <a:pt x="809541" y="4372851"/>
                </a:cubicBezTo>
                <a:cubicBezTo>
                  <a:pt x="811756" y="4374072"/>
                  <a:pt x="812863" y="4375903"/>
                  <a:pt x="812863" y="4378346"/>
                </a:cubicBezTo>
                <a:cubicBezTo>
                  <a:pt x="817293" y="4378346"/>
                  <a:pt x="818400" y="4379567"/>
                  <a:pt x="816186" y="4382009"/>
                </a:cubicBezTo>
                <a:cubicBezTo>
                  <a:pt x="813971" y="4384452"/>
                  <a:pt x="815078" y="4384452"/>
                  <a:pt x="819508" y="4382009"/>
                </a:cubicBezTo>
                <a:cubicBezTo>
                  <a:pt x="823938" y="4382009"/>
                  <a:pt x="825045" y="4381398"/>
                  <a:pt x="822830" y="4380177"/>
                </a:cubicBezTo>
                <a:cubicBezTo>
                  <a:pt x="820615" y="4378956"/>
                  <a:pt x="821723" y="4378346"/>
                  <a:pt x="826153" y="4378346"/>
                </a:cubicBezTo>
                <a:cubicBezTo>
                  <a:pt x="835014" y="4373461"/>
                  <a:pt x="840551" y="4367356"/>
                  <a:pt x="842766" y="4360030"/>
                </a:cubicBezTo>
                <a:cubicBezTo>
                  <a:pt x="844981" y="4352703"/>
                  <a:pt x="848303" y="4346598"/>
                  <a:pt x="852733" y="4341714"/>
                </a:cubicBezTo>
                <a:lnTo>
                  <a:pt x="859378" y="4341714"/>
                </a:lnTo>
                <a:lnTo>
                  <a:pt x="859378" y="4338050"/>
                </a:lnTo>
                <a:lnTo>
                  <a:pt x="866023" y="4334387"/>
                </a:lnTo>
                <a:lnTo>
                  <a:pt x="866023" y="4330723"/>
                </a:lnTo>
                <a:cubicBezTo>
                  <a:pt x="866023" y="4328281"/>
                  <a:pt x="866023" y="4327060"/>
                  <a:pt x="866023" y="4327060"/>
                </a:cubicBezTo>
                <a:lnTo>
                  <a:pt x="872667" y="4327060"/>
                </a:lnTo>
                <a:cubicBezTo>
                  <a:pt x="872667" y="4324618"/>
                  <a:pt x="873775" y="4323397"/>
                  <a:pt x="875990" y="4323397"/>
                </a:cubicBezTo>
                <a:cubicBezTo>
                  <a:pt x="878205" y="4323397"/>
                  <a:pt x="879312" y="4322176"/>
                  <a:pt x="879312" y="4319734"/>
                </a:cubicBezTo>
                <a:cubicBezTo>
                  <a:pt x="883742" y="4317292"/>
                  <a:pt x="885957" y="4316071"/>
                  <a:pt x="885957" y="4316071"/>
                </a:cubicBezTo>
                <a:cubicBezTo>
                  <a:pt x="885957" y="4316071"/>
                  <a:pt x="888172" y="4317292"/>
                  <a:pt x="892601" y="4319734"/>
                </a:cubicBezTo>
                <a:cubicBezTo>
                  <a:pt x="897031" y="4322176"/>
                  <a:pt x="897031" y="4323397"/>
                  <a:pt x="892601" y="4323397"/>
                </a:cubicBezTo>
                <a:lnTo>
                  <a:pt x="892601" y="4327060"/>
                </a:lnTo>
                <a:cubicBezTo>
                  <a:pt x="888172" y="4324618"/>
                  <a:pt x="885957" y="4324618"/>
                  <a:pt x="885957" y="4327060"/>
                </a:cubicBezTo>
                <a:lnTo>
                  <a:pt x="879312" y="4323397"/>
                </a:lnTo>
                <a:lnTo>
                  <a:pt x="879312" y="4327060"/>
                </a:lnTo>
                <a:lnTo>
                  <a:pt x="885957" y="4330723"/>
                </a:lnTo>
                <a:cubicBezTo>
                  <a:pt x="885957" y="4333167"/>
                  <a:pt x="888172" y="4334387"/>
                  <a:pt x="892601" y="4334387"/>
                </a:cubicBezTo>
                <a:lnTo>
                  <a:pt x="885957" y="4334387"/>
                </a:lnTo>
                <a:lnTo>
                  <a:pt x="885957" y="4338050"/>
                </a:lnTo>
                <a:lnTo>
                  <a:pt x="885957" y="4341714"/>
                </a:lnTo>
                <a:cubicBezTo>
                  <a:pt x="881527" y="4341714"/>
                  <a:pt x="879312" y="4340493"/>
                  <a:pt x="879312" y="4338050"/>
                </a:cubicBezTo>
                <a:lnTo>
                  <a:pt x="879312" y="4341714"/>
                </a:lnTo>
                <a:lnTo>
                  <a:pt x="879312" y="4345377"/>
                </a:lnTo>
                <a:cubicBezTo>
                  <a:pt x="879312" y="4342935"/>
                  <a:pt x="880419" y="4341714"/>
                  <a:pt x="882634" y="4341714"/>
                </a:cubicBezTo>
                <a:cubicBezTo>
                  <a:pt x="884849" y="4341714"/>
                  <a:pt x="885957" y="4342935"/>
                  <a:pt x="885957" y="4345377"/>
                </a:cubicBezTo>
                <a:lnTo>
                  <a:pt x="885957" y="4349040"/>
                </a:lnTo>
                <a:lnTo>
                  <a:pt x="885957" y="4352703"/>
                </a:lnTo>
                <a:cubicBezTo>
                  <a:pt x="885957" y="4355145"/>
                  <a:pt x="883742" y="4356367"/>
                  <a:pt x="879312" y="4356367"/>
                </a:cubicBezTo>
                <a:cubicBezTo>
                  <a:pt x="879312" y="4356367"/>
                  <a:pt x="881527" y="4356367"/>
                  <a:pt x="885957" y="4356367"/>
                </a:cubicBezTo>
                <a:cubicBezTo>
                  <a:pt x="881527" y="4358809"/>
                  <a:pt x="879312" y="4362472"/>
                  <a:pt x="879312" y="4367356"/>
                </a:cubicBezTo>
                <a:lnTo>
                  <a:pt x="879312" y="4371019"/>
                </a:lnTo>
                <a:cubicBezTo>
                  <a:pt x="879312" y="4368577"/>
                  <a:pt x="877097" y="4367356"/>
                  <a:pt x="872667" y="4367356"/>
                </a:cubicBezTo>
                <a:cubicBezTo>
                  <a:pt x="877097" y="4372240"/>
                  <a:pt x="879312" y="4374682"/>
                  <a:pt x="879312" y="4374682"/>
                </a:cubicBezTo>
                <a:cubicBezTo>
                  <a:pt x="874882" y="4374682"/>
                  <a:pt x="872667" y="4374682"/>
                  <a:pt x="872667" y="4374682"/>
                </a:cubicBezTo>
                <a:cubicBezTo>
                  <a:pt x="872667" y="4377124"/>
                  <a:pt x="873775" y="4377735"/>
                  <a:pt x="875990" y="4376514"/>
                </a:cubicBezTo>
                <a:cubicBezTo>
                  <a:pt x="878205" y="4375293"/>
                  <a:pt x="879312" y="4375903"/>
                  <a:pt x="879312" y="4378346"/>
                </a:cubicBezTo>
                <a:cubicBezTo>
                  <a:pt x="879312" y="4380789"/>
                  <a:pt x="877097" y="4382009"/>
                  <a:pt x="872667" y="4382009"/>
                </a:cubicBezTo>
                <a:lnTo>
                  <a:pt x="879312" y="4382009"/>
                </a:lnTo>
                <a:cubicBezTo>
                  <a:pt x="879312" y="4384452"/>
                  <a:pt x="879312" y="4385673"/>
                  <a:pt x="879312" y="4385673"/>
                </a:cubicBezTo>
                <a:cubicBezTo>
                  <a:pt x="883742" y="4383230"/>
                  <a:pt x="885957" y="4382009"/>
                  <a:pt x="885957" y="4382009"/>
                </a:cubicBezTo>
                <a:cubicBezTo>
                  <a:pt x="885957" y="4379567"/>
                  <a:pt x="885957" y="4378346"/>
                  <a:pt x="885957" y="4378346"/>
                </a:cubicBezTo>
                <a:lnTo>
                  <a:pt x="885957" y="4374682"/>
                </a:lnTo>
                <a:cubicBezTo>
                  <a:pt x="890387" y="4374682"/>
                  <a:pt x="890387" y="4373461"/>
                  <a:pt x="885957" y="4371019"/>
                </a:cubicBezTo>
                <a:cubicBezTo>
                  <a:pt x="890387" y="4373461"/>
                  <a:pt x="892601" y="4374682"/>
                  <a:pt x="892601" y="4374682"/>
                </a:cubicBezTo>
                <a:cubicBezTo>
                  <a:pt x="892601" y="4374682"/>
                  <a:pt x="892601" y="4372240"/>
                  <a:pt x="892601" y="4367356"/>
                </a:cubicBezTo>
                <a:lnTo>
                  <a:pt x="892601" y="4363693"/>
                </a:lnTo>
                <a:lnTo>
                  <a:pt x="899246" y="4363693"/>
                </a:lnTo>
                <a:lnTo>
                  <a:pt x="899246" y="4367356"/>
                </a:lnTo>
                <a:cubicBezTo>
                  <a:pt x="901461" y="4366135"/>
                  <a:pt x="903122" y="4363998"/>
                  <a:pt x="904230" y="4360945"/>
                </a:cubicBezTo>
                <a:lnTo>
                  <a:pt x="905228" y="4353802"/>
                </a:lnTo>
                <a:lnTo>
                  <a:pt x="905891" y="4352703"/>
                </a:lnTo>
                <a:lnTo>
                  <a:pt x="905891" y="4349040"/>
                </a:lnTo>
                <a:lnTo>
                  <a:pt x="905423" y="4352394"/>
                </a:lnTo>
                <a:lnTo>
                  <a:pt x="901738" y="4349956"/>
                </a:lnTo>
                <a:cubicBezTo>
                  <a:pt x="901184" y="4349345"/>
                  <a:pt x="901461" y="4349040"/>
                  <a:pt x="902569" y="4349040"/>
                </a:cubicBezTo>
                <a:cubicBezTo>
                  <a:pt x="904783" y="4349040"/>
                  <a:pt x="903676" y="4347819"/>
                  <a:pt x="899246" y="4345377"/>
                </a:cubicBezTo>
                <a:cubicBezTo>
                  <a:pt x="903676" y="4347819"/>
                  <a:pt x="905891" y="4347819"/>
                  <a:pt x="905891" y="4345377"/>
                </a:cubicBezTo>
                <a:cubicBezTo>
                  <a:pt x="905891" y="4345377"/>
                  <a:pt x="905891" y="4344156"/>
                  <a:pt x="905891" y="4341714"/>
                </a:cubicBezTo>
                <a:cubicBezTo>
                  <a:pt x="910321" y="4341714"/>
                  <a:pt x="912536" y="4342935"/>
                  <a:pt x="912536" y="4345377"/>
                </a:cubicBezTo>
                <a:lnTo>
                  <a:pt x="912536" y="4341714"/>
                </a:lnTo>
                <a:lnTo>
                  <a:pt x="905891" y="4341714"/>
                </a:lnTo>
                <a:cubicBezTo>
                  <a:pt x="910321" y="4339272"/>
                  <a:pt x="912536" y="4338050"/>
                  <a:pt x="912536" y="4338050"/>
                </a:cubicBezTo>
                <a:lnTo>
                  <a:pt x="912536" y="4334387"/>
                </a:lnTo>
                <a:lnTo>
                  <a:pt x="912536" y="4330723"/>
                </a:lnTo>
                <a:lnTo>
                  <a:pt x="912536" y="4327060"/>
                </a:lnTo>
                <a:cubicBezTo>
                  <a:pt x="912536" y="4327060"/>
                  <a:pt x="912536" y="4324618"/>
                  <a:pt x="912536" y="4319734"/>
                </a:cubicBezTo>
                <a:cubicBezTo>
                  <a:pt x="916967" y="4322176"/>
                  <a:pt x="919182" y="4323397"/>
                  <a:pt x="919182" y="4323397"/>
                </a:cubicBezTo>
                <a:cubicBezTo>
                  <a:pt x="919182" y="4318513"/>
                  <a:pt x="916967" y="4316071"/>
                  <a:pt x="912536" y="4316071"/>
                </a:cubicBezTo>
                <a:cubicBezTo>
                  <a:pt x="921397" y="4316071"/>
                  <a:pt x="925827" y="4316071"/>
                  <a:pt x="925827" y="4316071"/>
                </a:cubicBezTo>
                <a:lnTo>
                  <a:pt x="925827" y="4323397"/>
                </a:lnTo>
                <a:lnTo>
                  <a:pt x="932472" y="4327060"/>
                </a:lnTo>
                <a:cubicBezTo>
                  <a:pt x="914750" y="4351482"/>
                  <a:pt x="903676" y="4367356"/>
                  <a:pt x="899246" y="4374682"/>
                </a:cubicBezTo>
                <a:lnTo>
                  <a:pt x="899246" y="4378346"/>
                </a:lnTo>
                <a:lnTo>
                  <a:pt x="892601" y="4378346"/>
                </a:lnTo>
                <a:lnTo>
                  <a:pt x="892601" y="4382009"/>
                </a:lnTo>
                <a:cubicBezTo>
                  <a:pt x="892601" y="4391778"/>
                  <a:pt x="888172" y="4408873"/>
                  <a:pt x="879312" y="4433295"/>
                </a:cubicBezTo>
                <a:cubicBezTo>
                  <a:pt x="879312" y="4438179"/>
                  <a:pt x="878205" y="4443674"/>
                  <a:pt x="875990" y="4449779"/>
                </a:cubicBezTo>
                <a:cubicBezTo>
                  <a:pt x="873775" y="4455884"/>
                  <a:pt x="872667" y="4461379"/>
                  <a:pt x="872667" y="4466263"/>
                </a:cubicBezTo>
                <a:cubicBezTo>
                  <a:pt x="868238" y="4471148"/>
                  <a:pt x="866023" y="4477254"/>
                  <a:pt x="866023" y="4484580"/>
                </a:cubicBezTo>
                <a:lnTo>
                  <a:pt x="866023" y="4491907"/>
                </a:lnTo>
                <a:cubicBezTo>
                  <a:pt x="866023" y="4494349"/>
                  <a:pt x="864915" y="4496180"/>
                  <a:pt x="862700" y="4497401"/>
                </a:cubicBezTo>
                <a:cubicBezTo>
                  <a:pt x="860485" y="4498622"/>
                  <a:pt x="859378" y="4501675"/>
                  <a:pt x="859378" y="4506559"/>
                </a:cubicBezTo>
                <a:cubicBezTo>
                  <a:pt x="841659" y="4538308"/>
                  <a:pt x="830584" y="4566392"/>
                  <a:pt x="826153" y="4590814"/>
                </a:cubicBezTo>
                <a:lnTo>
                  <a:pt x="832799" y="4590814"/>
                </a:lnTo>
                <a:cubicBezTo>
                  <a:pt x="828369" y="4595698"/>
                  <a:pt x="827262" y="4600582"/>
                  <a:pt x="829477" y="4605467"/>
                </a:cubicBezTo>
                <a:cubicBezTo>
                  <a:pt x="831692" y="4610351"/>
                  <a:pt x="828369" y="4615235"/>
                  <a:pt x="819508" y="4620119"/>
                </a:cubicBezTo>
                <a:cubicBezTo>
                  <a:pt x="823938" y="4625003"/>
                  <a:pt x="825045" y="4629889"/>
                  <a:pt x="822830" y="4634773"/>
                </a:cubicBezTo>
                <a:cubicBezTo>
                  <a:pt x="820615" y="4639657"/>
                  <a:pt x="821723" y="4643320"/>
                  <a:pt x="826153" y="4645762"/>
                </a:cubicBezTo>
                <a:cubicBezTo>
                  <a:pt x="826153" y="4655531"/>
                  <a:pt x="823938" y="4664078"/>
                  <a:pt x="819508" y="4671405"/>
                </a:cubicBezTo>
                <a:cubicBezTo>
                  <a:pt x="823938" y="4668962"/>
                  <a:pt x="826153" y="4669573"/>
                  <a:pt x="826153" y="4673236"/>
                </a:cubicBezTo>
                <a:cubicBezTo>
                  <a:pt x="826153" y="4676900"/>
                  <a:pt x="826153" y="4677510"/>
                  <a:pt x="826153" y="4675069"/>
                </a:cubicBezTo>
                <a:cubicBezTo>
                  <a:pt x="835014" y="4672626"/>
                  <a:pt x="838336" y="4670794"/>
                  <a:pt x="836121" y="4669573"/>
                </a:cubicBezTo>
                <a:cubicBezTo>
                  <a:pt x="833907" y="4668352"/>
                  <a:pt x="835014" y="4666520"/>
                  <a:pt x="839444" y="4664078"/>
                </a:cubicBezTo>
                <a:lnTo>
                  <a:pt x="859378" y="4642099"/>
                </a:lnTo>
                <a:lnTo>
                  <a:pt x="866023" y="4645762"/>
                </a:lnTo>
                <a:lnTo>
                  <a:pt x="866023" y="4642099"/>
                </a:lnTo>
                <a:lnTo>
                  <a:pt x="872667" y="4638436"/>
                </a:lnTo>
                <a:cubicBezTo>
                  <a:pt x="872667" y="4635994"/>
                  <a:pt x="874882" y="4633552"/>
                  <a:pt x="879312" y="4631110"/>
                </a:cubicBezTo>
                <a:lnTo>
                  <a:pt x="872667" y="4627447"/>
                </a:lnTo>
                <a:cubicBezTo>
                  <a:pt x="877097" y="4622561"/>
                  <a:pt x="879312" y="4618898"/>
                  <a:pt x="879312" y="4616456"/>
                </a:cubicBezTo>
                <a:cubicBezTo>
                  <a:pt x="879312" y="4614014"/>
                  <a:pt x="881527" y="4610351"/>
                  <a:pt x="885957" y="4605467"/>
                </a:cubicBezTo>
                <a:lnTo>
                  <a:pt x="892601" y="4605467"/>
                </a:lnTo>
                <a:lnTo>
                  <a:pt x="892601" y="4601803"/>
                </a:lnTo>
                <a:lnTo>
                  <a:pt x="892601" y="4598140"/>
                </a:lnTo>
                <a:lnTo>
                  <a:pt x="899246" y="4598140"/>
                </a:lnTo>
                <a:cubicBezTo>
                  <a:pt x="894816" y="4598140"/>
                  <a:pt x="893709" y="4597530"/>
                  <a:pt x="895924" y="4596309"/>
                </a:cubicBezTo>
                <a:cubicBezTo>
                  <a:pt x="898139" y="4595088"/>
                  <a:pt x="897031" y="4594477"/>
                  <a:pt x="892601" y="4594477"/>
                </a:cubicBezTo>
                <a:cubicBezTo>
                  <a:pt x="897031" y="4594477"/>
                  <a:pt x="899246" y="4593256"/>
                  <a:pt x="899246" y="4590814"/>
                </a:cubicBezTo>
                <a:cubicBezTo>
                  <a:pt x="899246" y="4590814"/>
                  <a:pt x="899246" y="4587151"/>
                  <a:pt x="899246" y="4579824"/>
                </a:cubicBezTo>
                <a:cubicBezTo>
                  <a:pt x="899246" y="4574939"/>
                  <a:pt x="900354" y="4571276"/>
                  <a:pt x="902569" y="4568834"/>
                </a:cubicBezTo>
                <a:cubicBezTo>
                  <a:pt x="904783" y="4566392"/>
                  <a:pt x="905891" y="4562729"/>
                  <a:pt x="905891" y="4557844"/>
                </a:cubicBezTo>
                <a:lnTo>
                  <a:pt x="905891" y="4550518"/>
                </a:lnTo>
                <a:cubicBezTo>
                  <a:pt x="905891" y="4548076"/>
                  <a:pt x="905891" y="4546855"/>
                  <a:pt x="905891" y="4546855"/>
                </a:cubicBezTo>
                <a:cubicBezTo>
                  <a:pt x="905891" y="4544413"/>
                  <a:pt x="905891" y="4543192"/>
                  <a:pt x="905891" y="4543192"/>
                </a:cubicBezTo>
                <a:lnTo>
                  <a:pt x="912536" y="4539529"/>
                </a:lnTo>
                <a:cubicBezTo>
                  <a:pt x="912536" y="4539529"/>
                  <a:pt x="912536" y="4538308"/>
                  <a:pt x="912536" y="4535865"/>
                </a:cubicBezTo>
                <a:lnTo>
                  <a:pt x="912536" y="4532202"/>
                </a:lnTo>
                <a:cubicBezTo>
                  <a:pt x="912536" y="4529759"/>
                  <a:pt x="912536" y="4528539"/>
                  <a:pt x="912536" y="4528539"/>
                </a:cubicBezTo>
                <a:cubicBezTo>
                  <a:pt x="916967" y="4528539"/>
                  <a:pt x="919182" y="4528539"/>
                  <a:pt x="919182" y="4528539"/>
                </a:cubicBezTo>
                <a:cubicBezTo>
                  <a:pt x="919182" y="4516328"/>
                  <a:pt x="921397" y="4506559"/>
                  <a:pt x="925827" y="4499233"/>
                </a:cubicBezTo>
                <a:lnTo>
                  <a:pt x="932472" y="4499233"/>
                </a:lnTo>
                <a:cubicBezTo>
                  <a:pt x="928042" y="4496791"/>
                  <a:pt x="926934" y="4495570"/>
                  <a:pt x="929149" y="4495570"/>
                </a:cubicBezTo>
                <a:cubicBezTo>
                  <a:pt x="931364" y="4495570"/>
                  <a:pt x="930257" y="4494349"/>
                  <a:pt x="925827" y="4491907"/>
                </a:cubicBezTo>
                <a:cubicBezTo>
                  <a:pt x="930257" y="4491907"/>
                  <a:pt x="932472" y="4491907"/>
                  <a:pt x="932472" y="4491907"/>
                </a:cubicBezTo>
                <a:cubicBezTo>
                  <a:pt x="928042" y="4491907"/>
                  <a:pt x="928042" y="4490685"/>
                  <a:pt x="932472" y="4488243"/>
                </a:cubicBezTo>
                <a:lnTo>
                  <a:pt x="932472" y="4484580"/>
                </a:lnTo>
                <a:cubicBezTo>
                  <a:pt x="932472" y="4479696"/>
                  <a:pt x="932472" y="4477254"/>
                  <a:pt x="932472" y="4477254"/>
                </a:cubicBezTo>
                <a:lnTo>
                  <a:pt x="939116" y="4480917"/>
                </a:lnTo>
                <a:cubicBezTo>
                  <a:pt x="939116" y="4478474"/>
                  <a:pt x="938009" y="4477254"/>
                  <a:pt x="935794" y="4477254"/>
                </a:cubicBezTo>
                <a:cubicBezTo>
                  <a:pt x="933579" y="4477254"/>
                  <a:pt x="932472" y="4476032"/>
                  <a:pt x="932472" y="4473590"/>
                </a:cubicBezTo>
                <a:lnTo>
                  <a:pt x="939116" y="4477254"/>
                </a:lnTo>
                <a:cubicBezTo>
                  <a:pt x="939116" y="4477254"/>
                  <a:pt x="939116" y="4473590"/>
                  <a:pt x="939116" y="4466263"/>
                </a:cubicBezTo>
                <a:lnTo>
                  <a:pt x="939116" y="4458937"/>
                </a:lnTo>
                <a:cubicBezTo>
                  <a:pt x="943546" y="4458937"/>
                  <a:pt x="945761" y="4457716"/>
                  <a:pt x="945761" y="4455274"/>
                </a:cubicBezTo>
                <a:cubicBezTo>
                  <a:pt x="941331" y="4455274"/>
                  <a:pt x="940224" y="4454663"/>
                  <a:pt x="942439" y="4453442"/>
                </a:cubicBezTo>
                <a:cubicBezTo>
                  <a:pt x="944653" y="4452221"/>
                  <a:pt x="943546" y="4451611"/>
                  <a:pt x="939116" y="4451611"/>
                </a:cubicBezTo>
                <a:cubicBezTo>
                  <a:pt x="943546" y="4451611"/>
                  <a:pt x="945761" y="4449169"/>
                  <a:pt x="945761" y="4444284"/>
                </a:cubicBezTo>
                <a:lnTo>
                  <a:pt x="952406" y="4444284"/>
                </a:lnTo>
                <a:lnTo>
                  <a:pt x="952406" y="4440621"/>
                </a:lnTo>
                <a:cubicBezTo>
                  <a:pt x="947976" y="4438179"/>
                  <a:pt x="947976" y="4435737"/>
                  <a:pt x="952406" y="4433295"/>
                </a:cubicBezTo>
                <a:lnTo>
                  <a:pt x="945761" y="4429631"/>
                </a:lnTo>
                <a:lnTo>
                  <a:pt x="952406" y="4429631"/>
                </a:lnTo>
                <a:lnTo>
                  <a:pt x="952406" y="4425968"/>
                </a:lnTo>
                <a:lnTo>
                  <a:pt x="952406" y="4422304"/>
                </a:lnTo>
                <a:lnTo>
                  <a:pt x="952406" y="4418641"/>
                </a:lnTo>
                <a:lnTo>
                  <a:pt x="952406" y="4414978"/>
                </a:lnTo>
                <a:lnTo>
                  <a:pt x="952406" y="4411315"/>
                </a:lnTo>
                <a:lnTo>
                  <a:pt x="952406" y="4407652"/>
                </a:lnTo>
                <a:cubicBezTo>
                  <a:pt x="956835" y="4405210"/>
                  <a:pt x="957943" y="4403378"/>
                  <a:pt x="955728" y="4402157"/>
                </a:cubicBezTo>
                <a:cubicBezTo>
                  <a:pt x="953513" y="4400936"/>
                  <a:pt x="954621" y="4399104"/>
                  <a:pt x="959050" y="4396662"/>
                </a:cubicBezTo>
                <a:lnTo>
                  <a:pt x="959050" y="4392999"/>
                </a:lnTo>
                <a:cubicBezTo>
                  <a:pt x="959050" y="4385673"/>
                  <a:pt x="961265" y="4380789"/>
                  <a:pt x="965695" y="4378346"/>
                </a:cubicBezTo>
                <a:lnTo>
                  <a:pt x="965695" y="4374682"/>
                </a:lnTo>
                <a:lnTo>
                  <a:pt x="965695" y="4371019"/>
                </a:lnTo>
                <a:lnTo>
                  <a:pt x="972340" y="4371019"/>
                </a:lnTo>
                <a:lnTo>
                  <a:pt x="972340" y="4367356"/>
                </a:lnTo>
                <a:lnTo>
                  <a:pt x="965695" y="4367356"/>
                </a:lnTo>
                <a:cubicBezTo>
                  <a:pt x="970125" y="4364914"/>
                  <a:pt x="970125" y="4363693"/>
                  <a:pt x="965695" y="4363693"/>
                </a:cubicBezTo>
                <a:cubicBezTo>
                  <a:pt x="970125" y="4363693"/>
                  <a:pt x="972340" y="4363693"/>
                  <a:pt x="972340" y="4363693"/>
                </a:cubicBezTo>
                <a:lnTo>
                  <a:pt x="972340" y="4360030"/>
                </a:lnTo>
                <a:cubicBezTo>
                  <a:pt x="972340" y="4357588"/>
                  <a:pt x="972340" y="4356367"/>
                  <a:pt x="972340" y="4356367"/>
                </a:cubicBezTo>
                <a:lnTo>
                  <a:pt x="972340" y="4349040"/>
                </a:lnTo>
                <a:cubicBezTo>
                  <a:pt x="972340" y="4346598"/>
                  <a:pt x="974555" y="4345377"/>
                  <a:pt x="978984" y="4345377"/>
                </a:cubicBezTo>
                <a:lnTo>
                  <a:pt x="978984" y="4341714"/>
                </a:lnTo>
                <a:lnTo>
                  <a:pt x="978984" y="4338050"/>
                </a:lnTo>
                <a:cubicBezTo>
                  <a:pt x="978984" y="4333167"/>
                  <a:pt x="978984" y="4330723"/>
                  <a:pt x="978984" y="4330723"/>
                </a:cubicBezTo>
                <a:cubicBezTo>
                  <a:pt x="983414" y="4333167"/>
                  <a:pt x="985629" y="4333167"/>
                  <a:pt x="985629" y="4330723"/>
                </a:cubicBezTo>
                <a:lnTo>
                  <a:pt x="985629" y="4327060"/>
                </a:lnTo>
                <a:lnTo>
                  <a:pt x="978984" y="4327060"/>
                </a:lnTo>
                <a:cubicBezTo>
                  <a:pt x="983414" y="4327060"/>
                  <a:pt x="984522" y="4326450"/>
                  <a:pt x="982307" y="4325229"/>
                </a:cubicBezTo>
                <a:cubicBezTo>
                  <a:pt x="980092" y="4324008"/>
                  <a:pt x="981199" y="4323397"/>
                  <a:pt x="985629" y="4323397"/>
                </a:cubicBezTo>
                <a:lnTo>
                  <a:pt x="985629" y="4319734"/>
                </a:lnTo>
                <a:cubicBezTo>
                  <a:pt x="985629" y="4312408"/>
                  <a:pt x="987844" y="4308744"/>
                  <a:pt x="992274" y="4308744"/>
                </a:cubicBezTo>
                <a:lnTo>
                  <a:pt x="992274" y="4305081"/>
                </a:lnTo>
                <a:cubicBezTo>
                  <a:pt x="992274" y="4305081"/>
                  <a:pt x="992274" y="4302639"/>
                  <a:pt x="992274" y="4297755"/>
                </a:cubicBezTo>
                <a:cubicBezTo>
                  <a:pt x="992274" y="4295313"/>
                  <a:pt x="994489" y="4294092"/>
                  <a:pt x="998919" y="4294092"/>
                </a:cubicBezTo>
                <a:lnTo>
                  <a:pt x="998919" y="4290428"/>
                </a:lnTo>
                <a:lnTo>
                  <a:pt x="998919" y="4286764"/>
                </a:lnTo>
                <a:lnTo>
                  <a:pt x="998919" y="4283101"/>
                </a:lnTo>
                <a:cubicBezTo>
                  <a:pt x="1003350" y="4283101"/>
                  <a:pt x="1003350" y="4281881"/>
                  <a:pt x="998919" y="4279438"/>
                </a:cubicBezTo>
                <a:lnTo>
                  <a:pt x="1005565" y="4279438"/>
                </a:lnTo>
                <a:lnTo>
                  <a:pt x="998919" y="4275775"/>
                </a:lnTo>
                <a:cubicBezTo>
                  <a:pt x="1003350" y="4275775"/>
                  <a:pt x="1003350" y="4274554"/>
                  <a:pt x="998919" y="4272112"/>
                </a:cubicBezTo>
                <a:lnTo>
                  <a:pt x="1005565" y="4272112"/>
                </a:lnTo>
                <a:lnTo>
                  <a:pt x="1005565" y="4268449"/>
                </a:lnTo>
                <a:lnTo>
                  <a:pt x="1005565" y="4264785"/>
                </a:lnTo>
                <a:cubicBezTo>
                  <a:pt x="1005565" y="4262343"/>
                  <a:pt x="1006673" y="4261733"/>
                  <a:pt x="1008887" y="4262954"/>
                </a:cubicBezTo>
                <a:cubicBezTo>
                  <a:pt x="1011102" y="4264175"/>
                  <a:pt x="1012210" y="4263564"/>
                  <a:pt x="1012210" y="4261122"/>
                </a:cubicBezTo>
                <a:lnTo>
                  <a:pt x="1005565" y="4257459"/>
                </a:lnTo>
                <a:cubicBezTo>
                  <a:pt x="1005565" y="4255017"/>
                  <a:pt x="1007780" y="4252575"/>
                  <a:pt x="1012210" y="4250133"/>
                </a:cubicBezTo>
                <a:cubicBezTo>
                  <a:pt x="1012210" y="4242806"/>
                  <a:pt x="1014425" y="4237922"/>
                  <a:pt x="1018854" y="4235479"/>
                </a:cubicBezTo>
                <a:lnTo>
                  <a:pt x="1012210" y="4235479"/>
                </a:lnTo>
                <a:cubicBezTo>
                  <a:pt x="1016640" y="4230595"/>
                  <a:pt x="1018854" y="4228153"/>
                  <a:pt x="1018854" y="4228153"/>
                </a:cubicBezTo>
                <a:lnTo>
                  <a:pt x="1018854" y="4224490"/>
                </a:lnTo>
                <a:lnTo>
                  <a:pt x="1018854" y="4220827"/>
                </a:lnTo>
                <a:lnTo>
                  <a:pt x="1018854" y="4217163"/>
                </a:lnTo>
                <a:lnTo>
                  <a:pt x="1018854" y="4213500"/>
                </a:lnTo>
                <a:lnTo>
                  <a:pt x="1025499" y="4213500"/>
                </a:lnTo>
                <a:lnTo>
                  <a:pt x="1025499" y="4209837"/>
                </a:lnTo>
                <a:lnTo>
                  <a:pt x="1025499" y="4206174"/>
                </a:lnTo>
                <a:lnTo>
                  <a:pt x="1025499" y="4202511"/>
                </a:lnTo>
                <a:cubicBezTo>
                  <a:pt x="1029929" y="4202511"/>
                  <a:pt x="1031036" y="4201900"/>
                  <a:pt x="1028822" y="4200679"/>
                </a:cubicBezTo>
                <a:lnTo>
                  <a:pt x="1028519" y="4200179"/>
                </a:lnTo>
                <a:lnTo>
                  <a:pt x="1032144" y="4198848"/>
                </a:lnTo>
                <a:cubicBezTo>
                  <a:pt x="1032144" y="4196405"/>
                  <a:pt x="1029929" y="4195184"/>
                  <a:pt x="1025499" y="4195184"/>
                </a:cubicBezTo>
                <a:lnTo>
                  <a:pt x="1032144" y="4195184"/>
                </a:lnTo>
                <a:cubicBezTo>
                  <a:pt x="1036574" y="4192742"/>
                  <a:pt x="1038789" y="4191521"/>
                  <a:pt x="1038789" y="4191521"/>
                </a:cubicBezTo>
                <a:lnTo>
                  <a:pt x="1038789" y="4187857"/>
                </a:lnTo>
                <a:lnTo>
                  <a:pt x="1038789" y="4180531"/>
                </a:lnTo>
                <a:lnTo>
                  <a:pt x="1045433" y="4180531"/>
                </a:lnTo>
                <a:lnTo>
                  <a:pt x="1045433" y="4176868"/>
                </a:lnTo>
                <a:lnTo>
                  <a:pt x="1045433" y="4173204"/>
                </a:lnTo>
                <a:lnTo>
                  <a:pt x="1045433" y="4169541"/>
                </a:lnTo>
                <a:lnTo>
                  <a:pt x="1047400" y="4167373"/>
                </a:lnTo>
                <a:lnTo>
                  <a:pt x="1052078" y="4169952"/>
                </a:lnTo>
                <a:lnTo>
                  <a:pt x="1052078" y="4166289"/>
                </a:lnTo>
                <a:lnTo>
                  <a:pt x="1058723" y="4166289"/>
                </a:lnTo>
                <a:lnTo>
                  <a:pt x="1058723" y="4169952"/>
                </a:lnTo>
                <a:lnTo>
                  <a:pt x="1062413" y="4171987"/>
                </a:lnTo>
                <a:lnTo>
                  <a:pt x="1062045" y="4173204"/>
                </a:lnTo>
                <a:cubicBezTo>
                  <a:pt x="1059830" y="4175647"/>
                  <a:pt x="1058723" y="4179310"/>
                  <a:pt x="1058723" y="4184194"/>
                </a:cubicBezTo>
                <a:lnTo>
                  <a:pt x="1052078" y="4187857"/>
                </a:lnTo>
                <a:cubicBezTo>
                  <a:pt x="1056508" y="4192742"/>
                  <a:pt x="1057615" y="4196405"/>
                  <a:pt x="1055400" y="4198848"/>
                </a:cubicBezTo>
                <a:cubicBezTo>
                  <a:pt x="1053185" y="4201290"/>
                  <a:pt x="1052078" y="4204953"/>
                  <a:pt x="1052078" y="4209837"/>
                </a:cubicBezTo>
                <a:lnTo>
                  <a:pt x="1045433" y="4209837"/>
                </a:lnTo>
                <a:lnTo>
                  <a:pt x="1045433" y="4213500"/>
                </a:lnTo>
                <a:lnTo>
                  <a:pt x="1045433" y="4220827"/>
                </a:lnTo>
                <a:lnTo>
                  <a:pt x="1045433" y="4224490"/>
                </a:lnTo>
                <a:cubicBezTo>
                  <a:pt x="1041004" y="4226932"/>
                  <a:pt x="1038789" y="4230595"/>
                  <a:pt x="1038789" y="4235479"/>
                </a:cubicBezTo>
                <a:cubicBezTo>
                  <a:pt x="1034359" y="4237922"/>
                  <a:pt x="1034359" y="4239142"/>
                  <a:pt x="1038789" y="4239142"/>
                </a:cubicBezTo>
                <a:cubicBezTo>
                  <a:pt x="1038789" y="4246470"/>
                  <a:pt x="1036574" y="4251354"/>
                  <a:pt x="1032144" y="4253796"/>
                </a:cubicBezTo>
                <a:lnTo>
                  <a:pt x="1032144" y="4264785"/>
                </a:lnTo>
                <a:cubicBezTo>
                  <a:pt x="1032144" y="4272112"/>
                  <a:pt x="1027714" y="4278217"/>
                  <a:pt x="1018854" y="4283101"/>
                </a:cubicBezTo>
                <a:cubicBezTo>
                  <a:pt x="1018854" y="4297755"/>
                  <a:pt x="1016640" y="4307523"/>
                  <a:pt x="1012210" y="4312408"/>
                </a:cubicBezTo>
                <a:cubicBezTo>
                  <a:pt x="1012210" y="4319734"/>
                  <a:pt x="1012210" y="4323397"/>
                  <a:pt x="1012210" y="4323397"/>
                </a:cubicBezTo>
                <a:cubicBezTo>
                  <a:pt x="1007780" y="4325839"/>
                  <a:pt x="1005565" y="4327060"/>
                  <a:pt x="1005565" y="4327060"/>
                </a:cubicBezTo>
                <a:lnTo>
                  <a:pt x="1005565" y="4334387"/>
                </a:lnTo>
                <a:cubicBezTo>
                  <a:pt x="1001133" y="4336830"/>
                  <a:pt x="998919" y="4340493"/>
                  <a:pt x="998919" y="4345377"/>
                </a:cubicBezTo>
                <a:cubicBezTo>
                  <a:pt x="994489" y="4345377"/>
                  <a:pt x="993381" y="4345988"/>
                  <a:pt x="995596" y="4347209"/>
                </a:cubicBezTo>
                <a:cubicBezTo>
                  <a:pt x="997811" y="4348430"/>
                  <a:pt x="996704" y="4349040"/>
                  <a:pt x="992274" y="4349040"/>
                </a:cubicBezTo>
                <a:lnTo>
                  <a:pt x="998919" y="4349040"/>
                </a:lnTo>
                <a:cubicBezTo>
                  <a:pt x="994489" y="4356367"/>
                  <a:pt x="992274" y="4366135"/>
                  <a:pt x="992274" y="4378346"/>
                </a:cubicBezTo>
                <a:lnTo>
                  <a:pt x="982307" y="4378346"/>
                </a:lnTo>
                <a:lnTo>
                  <a:pt x="985629" y="4382009"/>
                </a:lnTo>
                <a:cubicBezTo>
                  <a:pt x="981199" y="4384452"/>
                  <a:pt x="978984" y="4385673"/>
                  <a:pt x="978984" y="4385673"/>
                </a:cubicBezTo>
                <a:lnTo>
                  <a:pt x="985629" y="4385673"/>
                </a:lnTo>
                <a:cubicBezTo>
                  <a:pt x="981199" y="4390557"/>
                  <a:pt x="978984" y="4394220"/>
                  <a:pt x="978984" y="4396662"/>
                </a:cubicBezTo>
                <a:lnTo>
                  <a:pt x="978984" y="4407652"/>
                </a:lnTo>
                <a:cubicBezTo>
                  <a:pt x="974555" y="4417420"/>
                  <a:pt x="971232" y="4426578"/>
                  <a:pt x="969017" y="4435127"/>
                </a:cubicBezTo>
                <a:cubicBezTo>
                  <a:pt x="966802" y="4443674"/>
                  <a:pt x="963480" y="4454053"/>
                  <a:pt x="959050" y="4466263"/>
                </a:cubicBezTo>
                <a:lnTo>
                  <a:pt x="939116" y="4521212"/>
                </a:lnTo>
                <a:cubicBezTo>
                  <a:pt x="934686" y="4523654"/>
                  <a:pt x="932472" y="4527317"/>
                  <a:pt x="932472" y="4532202"/>
                </a:cubicBezTo>
                <a:lnTo>
                  <a:pt x="932472" y="4535865"/>
                </a:lnTo>
                <a:cubicBezTo>
                  <a:pt x="932472" y="4540750"/>
                  <a:pt x="931364" y="4544413"/>
                  <a:pt x="929149" y="4546855"/>
                </a:cubicBezTo>
                <a:cubicBezTo>
                  <a:pt x="926934" y="4549297"/>
                  <a:pt x="925827" y="4552960"/>
                  <a:pt x="925827" y="4557844"/>
                </a:cubicBezTo>
                <a:cubicBezTo>
                  <a:pt x="921397" y="4567613"/>
                  <a:pt x="916967" y="4576771"/>
                  <a:pt x="912536" y="4585319"/>
                </a:cubicBezTo>
                <a:cubicBezTo>
                  <a:pt x="908106" y="4593867"/>
                  <a:pt x="903676" y="4603024"/>
                  <a:pt x="899246" y="4612793"/>
                </a:cubicBezTo>
                <a:lnTo>
                  <a:pt x="905891" y="4612793"/>
                </a:lnTo>
                <a:cubicBezTo>
                  <a:pt x="905891" y="4615235"/>
                  <a:pt x="904783" y="4616456"/>
                  <a:pt x="902569" y="4616456"/>
                </a:cubicBezTo>
                <a:cubicBezTo>
                  <a:pt x="900354" y="4616456"/>
                  <a:pt x="899246" y="4617677"/>
                  <a:pt x="899246" y="4620119"/>
                </a:cubicBezTo>
                <a:lnTo>
                  <a:pt x="899246" y="4623783"/>
                </a:lnTo>
                <a:lnTo>
                  <a:pt x="899246" y="4627447"/>
                </a:lnTo>
                <a:cubicBezTo>
                  <a:pt x="903676" y="4625003"/>
                  <a:pt x="905891" y="4623172"/>
                  <a:pt x="905891" y="4621951"/>
                </a:cubicBezTo>
                <a:cubicBezTo>
                  <a:pt x="905891" y="4621340"/>
                  <a:pt x="906445" y="4620577"/>
                  <a:pt x="907552" y="4619661"/>
                </a:cubicBezTo>
                <a:lnTo>
                  <a:pt x="910942" y="4617482"/>
                </a:lnTo>
                <a:lnTo>
                  <a:pt x="907552" y="4627447"/>
                </a:lnTo>
                <a:cubicBezTo>
                  <a:pt x="906445" y="4632331"/>
                  <a:pt x="905891" y="4637215"/>
                  <a:pt x="905891" y="4642099"/>
                </a:cubicBezTo>
                <a:lnTo>
                  <a:pt x="905891" y="4645762"/>
                </a:lnTo>
                <a:lnTo>
                  <a:pt x="912536" y="4645762"/>
                </a:lnTo>
                <a:lnTo>
                  <a:pt x="912536" y="4642099"/>
                </a:lnTo>
                <a:lnTo>
                  <a:pt x="912536" y="4638436"/>
                </a:lnTo>
                <a:lnTo>
                  <a:pt x="912536" y="4634773"/>
                </a:lnTo>
                <a:lnTo>
                  <a:pt x="919182" y="4634773"/>
                </a:lnTo>
                <a:lnTo>
                  <a:pt x="919182" y="4638436"/>
                </a:lnTo>
                <a:cubicBezTo>
                  <a:pt x="919182" y="4643320"/>
                  <a:pt x="918075" y="4647594"/>
                  <a:pt x="915860" y="4651257"/>
                </a:cubicBezTo>
                <a:cubicBezTo>
                  <a:pt x="913643" y="4654920"/>
                  <a:pt x="912536" y="4659194"/>
                  <a:pt x="912536" y="4664078"/>
                </a:cubicBezTo>
                <a:cubicBezTo>
                  <a:pt x="916967" y="4659194"/>
                  <a:pt x="919182" y="4654310"/>
                  <a:pt x="919182" y="4649426"/>
                </a:cubicBezTo>
                <a:cubicBezTo>
                  <a:pt x="919182" y="4644541"/>
                  <a:pt x="921397" y="4639657"/>
                  <a:pt x="925827" y="4634773"/>
                </a:cubicBezTo>
                <a:lnTo>
                  <a:pt x="925827" y="4631110"/>
                </a:lnTo>
                <a:lnTo>
                  <a:pt x="925827" y="4627447"/>
                </a:lnTo>
                <a:lnTo>
                  <a:pt x="932472" y="4627447"/>
                </a:lnTo>
                <a:lnTo>
                  <a:pt x="932472" y="4623783"/>
                </a:lnTo>
                <a:lnTo>
                  <a:pt x="932472" y="4620119"/>
                </a:lnTo>
                <a:lnTo>
                  <a:pt x="939116" y="4620119"/>
                </a:lnTo>
                <a:lnTo>
                  <a:pt x="939116" y="4616456"/>
                </a:lnTo>
                <a:lnTo>
                  <a:pt x="939116" y="4612793"/>
                </a:lnTo>
                <a:lnTo>
                  <a:pt x="939116" y="4609130"/>
                </a:lnTo>
                <a:cubicBezTo>
                  <a:pt x="943546" y="4606688"/>
                  <a:pt x="943546" y="4605467"/>
                  <a:pt x="939116" y="4605467"/>
                </a:cubicBezTo>
                <a:lnTo>
                  <a:pt x="945761" y="4605467"/>
                </a:lnTo>
                <a:cubicBezTo>
                  <a:pt x="945761" y="4605467"/>
                  <a:pt x="945761" y="4604246"/>
                  <a:pt x="945761" y="4601803"/>
                </a:cubicBezTo>
                <a:lnTo>
                  <a:pt x="945761" y="4598140"/>
                </a:lnTo>
                <a:lnTo>
                  <a:pt x="945761" y="4594477"/>
                </a:lnTo>
                <a:lnTo>
                  <a:pt x="945761" y="4590814"/>
                </a:lnTo>
                <a:lnTo>
                  <a:pt x="952406" y="4590814"/>
                </a:lnTo>
                <a:lnTo>
                  <a:pt x="952406" y="4587151"/>
                </a:lnTo>
                <a:lnTo>
                  <a:pt x="952406" y="4583488"/>
                </a:lnTo>
                <a:cubicBezTo>
                  <a:pt x="956835" y="4578602"/>
                  <a:pt x="959050" y="4576161"/>
                  <a:pt x="959050" y="4576161"/>
                </a:cubicBezTo>
                <a:lnTo>
                  <a:pt x="959050" y="4572498"/>
                </a:lnTo>
                <a:lnTo>
                  <a:pt x="959050" y="4568834"/>
                </a:lnTo>
                <a:cubicBezTo>
                  <a:pt x="959050" y="4567613"/>
                  <a:pt x="959604" y="4566697"/>
                  <a:pt x="960712" y="4566087"/>
                </a:cubicBezTo>
                <a:lnTo>
                  <a:pt x="963987" y="4565485"/>
                </a:lnTo>
                <a:lnTo>
                  <a:pt x="962373" y="4576161"/>
                </a:lnTo>
                <a:lnTo>
                  <a:pt x="960099" y="4591200"/>
                </a:lnTo>
                <a:lnTo>
                  <a:pt x="959050" y="4594477"/>
                </a:lnTo>
                <a:lnTo>
                  <a:pt x="959050" y="4598140"/>
                </a:lnTo>
                <a:lnTo>
                  <a:pt x="960099" y="4591200"/>
                </a:lnTo>
                <a:lnTo>
                  <a:pt x="969017" y="4563339"/>
                </a:lnTo>
                <a:cubicBezTo>
                  <a:pt x="971232" y="4554792"/>
                  <a:pt x="974555" y="4544413"/>
                  <a:pt x="978984" y="4532202"/>
                </a:cubicBezTo>
                <a:cubicBezTo>
                  <a:pt x="978984" y="4527317"/>
                  <a:pt x="981199" y="4523654"/>
                  <a:pt x="985629" y="4521212"/>
                </a:cubicBezTo>
                <a:cubicBezTo>
                  <a:pt x="985629" y="4518770"/>
                  <a:pt x="986737" y="4515717"/>
                  <a:pt x="988952" y="4512054"/>
                </a:cubicBezTo>
                <a:cubicBezTo>
                  <a:pt x="991166" y="4508391"/>
                  <a:pt x="992274" y="4504117"/>
                  <a:pt x="992274" y="4499233"/>
                </a:cubicBezTo>
                <a:cubicBezTo>
                  <a:pt x="992274" y="4494349"/>
                  <a:pt x="993381" y="4491296"/>
                  <a:pt x="995596" y="4490075"/>
                </a:cubicBezTo>
                <a:cubicBezTo>
                  <a:pt x="997811" y="4488854"/>
                  <a:pt x="998919" y="4485800"/>
                  <a:pt x="998919" y="4480917"/>
                </a:cubicBezTo>
                <a:lnTo>
                  <a:pt x="998919" y="4477254"/>
                </a:lnTo>
                <a:lnTo>
                  <a:pt x="998919" y="4473590"/>
                </a:lnTo>
                <a:lnTo>
                  <a:pt x="1005565" y="4469927"/>
                </a:lnTo>
                <a:lnTo>
                  <a:pt x="1005565" y="4466263"/>
                </a:lnTo>
                <a:lnTo>
                  <a:pt x="1005565" y="4462600"/>
                </a:lnTo>
                <a:lnTo>
                  <a:pt x="1005565" y="4458937"/>
                </a:lnTo>
                <a:lnTo>
                  <a:pt x="1012210" y="4455274"/>
                </a:lnTo>
                <a:lnTo>
                  <a:pt x="1012210" y="4444284"/>
                </a:lnTo>
                <a:lnTo>
                  <a:pt x="1018854" y="4444284"/>
                </a:lnTo>
                <a:cubicBezTo>
                  <a:pt x="1014425" y="4441842"/>
                  <a:pt x="1012210" y="4440621"/>
                  <a:pt x="1012210" y="4440621"/>
                </a:cubicBezTo>
                <a:lnTo>
                  <a:pt x="1018854" y="4440621"/>
                </a:lnTo>
                <a:lnTo>
                  <a:pt x="1018854" y="4436958"/>
                </a:lnTo>
                <a:lnTo>
                  <a:pt x="1018854" y="4433295"/>
                </a:lnTo>
                <a:cubicBezTo>
                  <a:pt x="1018854" y="4430852"/>
                  <a:pt x="1021069" y="4428410"/>
                  <a:pt x="1025499" y="4425968"/>
                </a:cubicBezTo>
                <a:cubicBezTo>
                  <a:pt x="1016640" y="4460158"/>
                  <a:pt x="1006673" y="4493738"/>
                  <a:pt x="995596" y="4526708"/>
                </a:cubicBezTo>
                <a:cubicBezTo>
                  <a:pt x="984522" y="4559676"/>
                  <a:pt x="974555" y="4593256"/>
                  <a:pt x="965695" y="4627447"/>
                </a:cubicBezTo>
                <a:lnTo>
                  <a:pt x="965695" y="4631110"/>
                </a:lnTo>
                <a:lnTo>
                  <a:pt x="965695" y="4634773"/>
                </a:lnTo>
                <a:lnTo>
                  <a:pt x="965695" y="4642099"/>
                </a:lnTo>
                <a:cubicBezTo>
                  <a:pt x="961265" y="4644541"/>
                  <a:pt x="961265" y="4645762"/>
                  <a:pt x="965695" y="4645762"/>
                </a:cubicBezTo>
                <a:cubicBezTo>
                  <a:pt x="965695" y="4648204"/>
                  <a:pt x="964588" y="4650036"/>
                  <a:pt x="962373" y="4651257"/>
                </a:cubicBezTo>
                <a:cubicBezTo>
                  <a:pt x="960158" y="4652478"/>
                  <a:pt x="959050" y="4654310"/>
                  <a:pt x="959050" y="4656752"/>
                </a:cubicBezTo>
                <a:lnTo>
                  <a:pt x="959050" y="4660415"/>
                </a:lnTo>
                <a:lnTo>
                  <a:pt x="959050" y="4667741"/>
                </a:lnTo>
                <a:lnTo>
                  <a:pt x="959050" y="4671405"/>
                </a:lnTo>
                <a:cubicBezTo>
                  <a:pt x="954621" y="4671405"/>
                  <a:pt x="953513" y="4670794"/>
                  <a:pt x="955728" y="4669573"/>
                </a:cubicBezTo>
                <a:cubicBezTo>
                  <a:pt x="957943" y="4668352"/>
                  <a:pt x="956835" y="4667741"/>
                  <a:pt x="952406" y="4667741"/>
                </a:cubicBezTo>
                <a:cubicBezTo>
                  <a:pt x="952406" y="4672626"/>
                  <a:pt x="952406" y="4675069"/>
                  <a:pt x="952406" y="4675069"/>
                </a:cubicBezTo>
                <a:cubicBezTo>
                  <a:pt x="952406" y="4675069"/>
                  <a:pt x="952406" y="4676290"/>
                  <a:pt x="952406" y="4678732"/>
                </a:cubicBezTo>
                <a:lnTo>
                  <a:pt x="952406" y="4682395"/>
                </a:lnTo>
                <a:lnTo>
                  <a:pt x="952406" y="4686058"/>
                </a:lnTo>
                <a:cubicBezTo>
                  <a:pt x="956835" y="4683616"/>
                  <a:pt x="957943" y="4682395"/>
                  <a:pt x="955728" y="4682395"/>
                </a:cubicBezTo>
                <a:cubicBezTo>
                  <a:pt x="953513" y="4682395"/>
                  <a:pt x="954621" y="4681173"/>
                  <a:pt x="959050" y="4678732"/>
                </a:cubicBezTo>
                <a:cubicBezTo>
                  <a:pt x="954621" y="4678732"/>
                  <a:pt x="954621" y="4677510"/>
                  <a:pt x="959050" y="4675069"/>
                </a:cubicBezTo>
                <a:lnTo>
                  <a:pt x="959050" y="4671405"/>
                </a:lnTo>
                <a:cubicBezTo>
                  <a:pt x="963480" y="4671405"/>
                  <a:pt x="965695" y="4672626"/>
                  <a:pt x="965695" y="4675069"/>
                </a:cubicBezTo>
                <a:lnTo>
                  <a:pt x="965695" y="4667741"/>
                </a:lnTo>
                <a:lnTo>
                  <a:pt x="965695" y="4664078"/>
                </a:lnTo>
                <a:cubicBezTo>
                  <a:pt x="970125" y="4664078"/>
                  <a:pt x="972340" y="4664078"/>
                  <a:pt x="972340" y="4664078"/>
                </a:cubicBezTo>
                <a:lnTo>
                  <a:pt x="972340" y="4660415"/>
                </a:lnTo>
                <a:lnTo>
                  <a:pt x="972340" y="4653089"/>
                </a:lnTo>
                <a:cubicBezTo>
                  <a:pt x="972340" y="4650647"/>
                  <a:pt x="974555" y="4648204"/>
                  <a:pt x="978984" y="4645762"/>
                </a:cubicBezTo>
                <a:lnTo>
                  <a:pt x="978984" y="4642099"/>
                </a:lnTo>
                <a:lnTo>
                  <a:pt x="985629" y="4642099"/>
                </a:lnTo>
                <a:lnTo>
                  <a:pt x="985629" y="4638436"/>
                </a:lnTo>
                <a:lnTo>
                  <a:pt x="985629" y="4634773"/>
                </a:lnTo>
                <a:lnTo>
                  <a:pt x="985629" y="4631110"/>
                </a:lnTo>
                <a:cubicBezTo>
                  <a:pt x="990059" y="4628668"/>
                  <a:pt x="991166" y="4627447"/>
                  <a:pt x="988952" y="4627447"/>
                </a:cubicBezTo>
                <a:cubicBezTo>
                  <a:pt x="986737" y="4627447"/>
                  <a:pt x="987844" y="4626224"/>
                  <a:pt x="992274" y="4623783"/>
                </a:cubicBezTo>
                <a:lnTo>
                  <a:pt x="992274" y="4620119"/>
                </a:lnTo>
                <a:cubicBezTo>
                  <a:pt x="992274" y="4617677"/>
                  <a:pt x="994489" y="4616456"/>
                  <a:pt x="998919" y="4616456"/>
                </a:cubicBezTo>
                <a:lnTo>
                  <a:pt x="992274" y="4612793"/>
                </a:lnTo>
                <a:cubicBezTo>
                  <a:pt x="996704" y="4610351"/>
                  <a:pt x="998919" y="4609130"/>
                  <a:pt x="998919" y="4609130"/>
                </a:cubicBezTo>
                <a:lnTo>
                  <a:pt x="998919" y="4601803"/>
                </a:lnTo>
                <a:lnTo>
                  <a:pt x="1005565" y="4598140"/>
                </a:lnTo>
                <a:cubicBezTo>
                  <a:pt x="1005565" y="4595698"/>
                  <a:pt x="1005565" y="4594477"/>
                  <a:pt x="1005565" y="4594477"/>
                </a:cubicBezTo>
                <a:lnTo>
                  <a:pt x="1005565" y="4590814"/>
                </a:lnTo>
                <a:lnTo>
                  <a:pt x="1005565" y="4587151"/>
                </a:lnTo>
                <a:lnTo>
                  <a:pt x="1005565" y="4583488"/>
                </a:lnTo>
                <a:lnTo>
                  <a:pt x="1012210" y="4583488"/>
                </a:lnTo>
                <a:lnTo>
                  <a:pt x="1012210" y="4579824"/>
                </a:lnTo>
                <a:lnTo>
                  <a:pt x="1012210" y="4576161"/>
                </a:lnTo>
                <a:cubicBezTo>
                  <a:pt x="1012210" y="4571276"/>
                  <a:pt x="1012210" y="4568834"/>
                  <a:pt x="1012210" y="4568834"/>
                </a:cubicBezTo>
                <a:lnTo>
                  <a:pt x="1018854" y="4568834"/>
                </a:lnTo>
                <a:cubicBezTo>
                  <a:pt x="1018854" y="4568834"/>
                  <a:pt x="1018854" y="4567613"/>
                  <a:pt x="1018854" y="4565171"/>
                </a:cubicBezTo>
                <a:lnTo>
                  <a:pt x="1018854" y="4561508"/>
                </a:lnTo>
                <a:cubicBezTo>
                  <a:pt x="1018854" y="4561508"/>
                  <a:pt x="1021069" y="4560287"/>
                  <a:pt x="1025499" y="4557844"/>
                </a:cubicBezTo>
                <a:lnTo>
                  <a:pt x="1018854" y="4557844"/>
                </a:lnTo>
                <a:cubicBezTo>
                  <a:pt x="1018854" y="4555402"/>
                  <a:pt x="1019962" y="4553571"/>
                  <a:pt x="1022177" y="4552350"/>
                </a:cubicBezTo>
                <a:cubicBezTo>
                  <a:pt x="1024392" y="4551129"/>
                  <a:pt x="1025499" y="4548076"/>
                  <a:pt x="1025499" y="4543192"/>
                </a:cubicBezTo>
                <a:cubicBezTo>
                  <a:pt x="1029929" y="4543192"/>
                  <a:pt x="1032144" y="4543192"/>
                  <a:pt x="1032144" y="4543192"/>
                </a:cubicBezTo>
                <a:lnTo>
                  <a:pt x="1032144" y="4550518"/>
                </a:lnTo>
                <a:cubicBezTo>
                  <a:pt x="1032144" y="4548076"/>
                  <a:pt x="1033251" y="4546244"/>
                  <a:pt x="1035466" y="4545023"/>
                </a:cubicBezTo>
                <a:cubicBezTo>
                  <a:pt x="1037681" y="4543802"/>
                  <a:pt x="1038789" y="4544413"/>
                  <a:pt x="1038789" y="4546855"/>
                </a:cubicBezTo>
                <a:lnTo>
                  <a:pt x="1038789" y="4554181"/>
                </a:lnTo>
                <a:cubicBezTo>
                  <a:pt x="1043218" y="4549297"/>
                  <a:pt x="1044326" y="4547465"/>
                  <a:pt x="1042111" y="4548687"/>
                </a:cubicBezTo>
                <a:cubicBezTo>
                  <a:pt x="1039896" y="4549908"/>
                  <a:pt x="1041004" y="4548076"/>
                  <a:pt x="1045433" y="4543192"/>
                </a:cubicBezTo>
                <a:cubicBezTo>
                  <a:pt x="1041004" y="4540750"/>
                  <a:pt x="1041004" y="4538308"/>
                  <a:pt x="1045433" y="4535865"/>
                </a:cubicBezTo>
                <a:lnTo>
                  <a:pt x="1045433" y="4532202"/>
                </a:lnTo>
                <a:cubicBezTo>
                  <a:pt x="1049863" y="4532202"/>
                  <a:pt x="1052078" y="4530980"/>
                  <a:pt x="1052078" y="4528539"/>
                </a:cubicBezTo>
                <a:lnTo>
                  <a:pt x="1052078" y="4532202"/>
                </a:lnTo>
                <a:cubicBezTo>
                  <a:pt x="1056508" y="4527317"/>
                  <a:pt x="1057615" y="4524264"/>
                  <a:pt x="1055400" y="4523043"/>
                </a:cubicBezTo>
                <a:cubicBezTo>
                  <a:pt x="1053185" y="4521822"/>
                  <a:pt x="1052078" y="4519991"/>
                  <a:pt x="1052078" y="4517549"/>
                </a:cubicBezTo>
                <a:lnTo>
                  <a:pt x="1052078" y="4513886"/>
                </a:lnTo>
                <a:cubicBezTo>
                  <a:pt x="1056508" y="4511443"/>
                  <a:pt x="1058723" y="4511443"/>
                  <a:pt x="1058723" y="4513886"/>
                </a:cubicBezTo>
                <a:lnTo>
                  <a:pt x="1058723" y="4510222"/>
                </a:lnTo>
                <a:lnTo>
                  <a:pt x="1058723" y="4506559"/>
                </a:lnTo>
                <a:cubicBezTo>
                  <a:pt x="1063153" y="4506559"/>
                  <a:pt x="1065367" y="4505338"/>
                  <a:pt x="1065367" y="4502896"/>
                </a:cubicBezTo>
                <a:lnTo>
                  <a:pt x="1065367" y="4499233"/>
                </a:lnTo>
                <a:cubicBezTo>
                  <a:pt x="1065367" y="4501675"/>
                  <a:pt x="1066475" y="4502896"/>
                  <a:pt x="1068690" y="4502896"/>
                </a:cubicBezTo>
                <a:cubicBezTo>
                  <a:pt x="1070905" y="4502896"/>
                  <a:pt x="1072012" y="4504117"/>
                  <a:pt x="1072012" y="4506559"/>
                </a:cubicBezTo>
                <a:lnTo>
                  <a:pt x="1078657" y="4506559"/>
                </a:lnTo>
                <a:lnTo>
                  <a:pt x="1072012" y="4510222"/>
                </a:lnTo>
                <a:lnTo>
                  <a:pt x="1072012" y="4513886"/>
                </a:lnTo>
                <a:lnTo>
                  <a:pt x="1072012" y="4517549"/>
                </a:lnTo>
                <a:lnTo>
                  <a:pt x="1072012" y="4521212"/>
                </a:lnTo>
                <a:lnTo>
                  <a:pt x="1078657" y="4524876"/>
                </a:lnTo>
                <a:lnTo>
                  <a:pt x="1072012" y="4524876"/>
                </a:lnTo>
                <a:lnTo>
                  <a:pt x="1072012" y="4528539"/>
                </a:lnTo>
                <a:lnTo>
                  <a:pt x="1065367" y="4532202"/>
                </a:lnTo>
                <a:lnTo>
                  <a:pt x="1065367" y="4535865"/>
                </a:lnTo>
                <a:lnTo>
                  <a:pt x="1065367" y="4539529"/>
                </a:lnTo>
                <a:lnTo>
                  <a:pt x="1065367" y="4543192"/>
                </a:lnTo>
                <a:lnTo>
                  <a:pt x="1065367" y="4546855"/>
                </a:lnTo>
                <a:cubicBezTo>
                  <a:pt x="1060938" y="4551739"/>
                  <a:pt x="1058723" y="4554181"/>
                  <a:pt x="1058723" y="4554181"/>
                </a:cubicBezTo>
                <a:lnTo>
                  <a:pt x="1052078" y="4557844"/>
                </a:lnTo>
                <a:cubicBezTo>
                  <a:pt x="1052078" y="4560287"/>
                  <a:pt x="1052078" y="4561508"/>
                  <a:pt x="1052078" y="4561508"/>
                </a:cubicBezTo>
                <a:lnTo>
                  <a:pt x="1052078" y="4565171"/>
                </a:lnTo>
                <a:cubicBezTo>
                  <a:pt x="1043218" y="4570055"/>
                  <a:pt x="1041004" y="4572498"/>
                  <a:pt x="1045433" y="4572498"/>
                </a:cubicBezTo>
                <a:cubicBezTo>
                  <a:pt x="1054293" y="4567613"/>
                  <a:pt x="1056508" y="4567613"/>
                  <a:pt x="1052078" y="4572498"/>
                </a:cubicBezTo>
                <a:cubicBezTo>
                  <a:pt x="1047648" y="4577381"/>
                  <a:pt x="1049863" y="4577381"/>
                  <a:pt x="1058723" y="4572498"/>
                </a:cubicBezTo>
                <a:lnTo>
                  <a:pt x="1058723" y="4576161"/>
                </a:lnTo>
                <a:cubicBezTo>
                  <a:pt x="1058723" y="4578602"/>
                  <a:pt x="1056508" y="4579824"/>
                  <a:pt x="1052078" y="4579824"/>
                </a:cubicBezTo>
                <a:lnTo>
                  <a:pt x="1058723" y="4579824"/>
                </a:lnTo>
                <a:lnTo>
                  <a:pt x="1058723" y="4583488"/>
                </a:lnTo>
                <a:lnTo>
                  <a:pt x="1058723" y="4587151"/>
                </a:lnTo>
                <a:cubicBezTo>
                  <a:pt x="1054293" y="4584709"/>
                  <a:pt x="1052078" y="4583488"/>
                  <a:pt x="1052078" y="4583488"/>
                </a:cubicBezTo>
                <a:lnTo>
                  <a:pt x="1052078" y="4587151"/>
                </a:lnTo>
                <a:cubicBezTo>
                  <a:pt x="1056508" y="4587151"/>
                  <a:pt x="1058723" y="4587151"/>
                  <a:pt x="1058723" y="4587151"/>
                </a:cubicBezTo>
                <a:lnTo>
                  <a:pt x="1058723" y="4590814"/>
                </a:lnTo>
                <a:lnTo>
                  <a:pt x="1057062" y="4590814"/>
                </a:lnTo>
                <a:cubicBezTo>
                  <a:pt x="1055954" y="4590814"/>
                  <a:pt x="1054293" y="4590814"/>
                  <a:pt x="1052078" y="4590814"/>
                </a:cubicBezTo>
                <a:lnTo>
                  <a:pt x="1052078" y="4594477"/>
                </a:lnTo>
                <a:lnTo>
                  <a:pt x="1052078" y="4598140"/>
                </a:lnTo>
                <a:lnTo>
                  <a:pt x="1052078" y="4601803"/>
                </a:lnTo>
                <a:lnTo>
                  <a:pt x="1052078" y="4605467"/>
                </a:lnTo>
                <a:lnTo>
                  <a:pt x="1045433" y="4605467"/>
                </a:lnTo>
                <a:cubicBezTo>
                  <a:pt x="1049863" y="4605467"/>
                  <a:pt x="1052078" y="4606688"/>
                  <a:pt x="1052078" y="4609130"/>
                </a:cubicBezTo>
                <a:lnTo>
                  <a:pt x="1052078" y="4605467"/>
                </a:lnTo>
                <a:lnTo>
                  <a:pt x="1058723" y="4605467"/>
                </a:lnTo>
                <a:lnTo>
                  <a:pt x="1058723" y="4609130"/>
                </a:lnTo>
                <a:lnTo>
                  <a:pt x="1065367" y="4612793"/>
                </a:lnTo>
                <a:cubicBezTo>
                  <a:pt x="1065367" y="4615235"/>
                  <a:pt x="1067582" y="4615235"/>
                  <a:pt x="1072012" y="4612793"/>
                </a:cubicBezTo>
                <a:cubicBezTo>
                  <a:pt x="1067582" y="4610351"/>
                  <a:pt x="1067582" y="4609130"/>
                  <a:pt x="1072012" y="4609130"/>
                </a:cubicBezTo>
                <a:lnTo>
                  <a:pt x="1078657" y="4605467"/>
                </a:lnTo>
                <a:lnTo>
                  <a:pt x="1078657" y="4601803"/>
                </a:lnTo>
                <a:lnTo>
                  <a:pt x="1078657" y="4598140"/>
                </a:lnTo>
                <a:cubicBezTo>
                  <a:pt x="1083087" y="4600582"/>
                  <a:pt x="1085302" y="4601803"/>
                  <a:pt x="1085302" y="4601803"/>
                </a:cubicBezTo>
                <a:lnTo>
                  <a:pt x="1085302" y="4598140"/>
                </a:lnTo>
                <a:lnTo>
                  <a:pt x="1085302" y="4594477"/>
                </a:lnTo>
                <a:cubicBezTo>
                  <a:pt x="1089731" y="4589593"/>
                  <a:pt x="1093056" y="4587151"/>
                  <a:pt x="1095270" y="4587151"/>
                </a:cubicBezTo>
                <a:cubicBezTo>
                  <a:pt x="1097485" y="4587151"/>
                  <a:pt x="1098593" y="4584709"/>
                  <a:pt x="1098593" y="4579824"/>
                </a:cubicBezTo>
                <a:lnTo>
                  <a:pt x="1098593" y="4583488"/>
                </a:lnTo>
                <a:cubicBezTo>
                  <a:pt x="1098593" y="4581045"/>
                  <a:pt x="1099700" y="4579824"/>
                  <a:pt x="1101915" y="4579824"/>
                </a:cubicBezTo>
                <a:cubicBezTo>
                  <a:pt x="1104130" y="4579824"/>
                  <a:pt x="1105238" y="4578602"/>
                  <a:pt x="1105238" y="4576161"/>
                </a:cubicBezTo>
                <a:lnTo>
                  <a:pt x="1105238" y="4572498"/>
                </a:lnTo>
                <a:cubicBezTo>
                  <a:pt x="1109667" y="4574939"/>
                  <a:pt x="1111882" y="4576161"/>
                  <a:pt x="1111882" y="4576161"/>
                </a:cubicBezTo>
                <a:cubicBezTo>
                  <a:pt x="1111882" y="4576161"/>
                  <a:pt x="1114097" y="4577381"/>
                  <a:pt x="1118527" y="4579824"/>
                </a:cubicBezTo>
                <a:lnTo>
                  <a:pt x="1111882" y="4579824"/>
                </a:lnTo>
                <a:lnTo>
                  <a:pt x="1105238" y="4579824"/>
                </a:lnTo>
                <a:cubicBezTo>
                  <a:pt x="1105238" y="4582267"/>
                  <a:pt x="1107452" y="4583488"/>
                  <a:pt x="1111882" y="4583488"/>
                </a:cubicBezTo>
                <a:cubicBezTo>
                  <a:pt x="1116312" y="4585930"/>
                  <a:pt x="1118527" y="4585930"/>
                  <a:pt x="1118527" y="4583488"/>
                </a:cubicBezTo>
                <a:cubicBezTo>
                  <a:pt x="1122957" y="4585930"/>
                  <a:pt x="1125172" y="4587151"/>
                  <a:pt x="1125172" y="4587151"/>
                </a:cubicBezTo>
                <a:lnTo>
                  <a:pt x="1118527" y="4587151"/>
                </a:lnTo>
                <a:lnTo>
                  <a:pt x="1125172" y="4590814"/>
                </a:lnTo>
                <a:cubicBezTo>
                  <a:pt x="1120742" y="4590814"/>
                  <a:pt x="1118527" y="4592035"/>
                  <a:pt x="1118527" y="4594477"/>
                </a:cubicBezTo>
                <a:cubicBezTo>
                  <a:pt x="1118527" y="4592035"/>
                  <a:pt x="1116312" y="4590203"/>
                  <a:pt x="1111882" y="4588982"/>
                </a:cubicBezTo>
                <a:cubicBezTo>
                  <a:pt x="1107452" y="4587761"/>
                  <a:pt x="1105238" y="4589593"/>
                  <a:pt x="1105238" y="4594477"/>
                </a:cubicBezTo>
                <a:lnTo>
                  <a:pt x="1105238" y="4587151"/>
                </a:lnTo>
                <a:cubicBezTo>
                  <a:pt x="1105238" y="4589593"/>
                  <a:pt x="1103023" y="4589593"/>
                  <a:pt x="1098593" y="4587151"/>
                </a:cubicBezTo>
                <a:cubicBezTo>
                  <a:pt x="1098593" y="4589593"/>
                  <a:pt x="1099700" y="4590814"/>
                  <a:pt x="1101915" y="4590814"/>
                </a:cubicBezTo>
                <a:cubicBezTo>
                  <a:pt x="1104130" y="4590814"/>
                  <a:pt x="1105238" y="4592035"/>
                  <a:pt x="1105238" y="4594477"/>
                </a:cubicBezTo>
                <a:lnTo>
                  <a:pt x="1108560" y="4597224"/>
                </a:lnTo>
                <a:lnTo>
                  <a:pt x="1110221" y="4596767"/>
                </a:lnTo>
                <a:cubicBezTo>
                  <a:pt x="1111328" y="4597072"/>
                  <a:pt x="1111882" y="4598140"/>
                  <a:pt x="1111882" y="4599972"/>
                </a:cubicBezTo>
                <a:cubicBezTo>
                  <a:pt x="1111882" y="4603635"/>
                  <a:pt x="1114097" y="4604246"/>
                  <a:pt x="1118527" y="4601803"/>
                </a:cubicBezTo>
                <a:lnTo>
                  <a:pt x="1118527" y="4605467"/>
                </a:lnTo>
                <a:cubicBezTo>
                  <a:pt x="1118527" y="4605467"/>
                  <a:pt x="1117419" y="4605467"/>
                  <a:pt x="1115205" y="4605467"/>
                </a:cubicBezTo>
                <a:lnTo>
                  <a:pt x="1111882" y="4605467"/>
                </a:lnTo>
                <a:cubicBezTo>
                  <a:pt x="1107452" y="4607909"/>
                  <a:pt x="1105238" y="4609130"/>
                  <a:pt x="1105238" y="4609130"/>
                </a:cubicBezTo>
                <a:lnTo>
                  <a:pt x="1105238" y="4612793"/>
                </a:lnTo>
                <a:lnTo>
                  <a:pt x="1098593" y="4612793"/>
                </a:lnTo>
                <a:cubicBezTo>
                  <a:pt x="1098593" y="4615235"/>
                  <a:pt x="1100808" y="4616456"/>
                  <a:pt x="1105238" y="4616456"/>
                </a:cubicBezTo>
                <a:lnTo>
                  <a:pt x="1098593" y="4620119"/>
                </a:lnTo>
                <a:lnTo>
                  <a:pt x="1106565" y="4617189"/>
                </a:lnTo>
                <a:lnTo>
                  <a:pt x="1108560" y="4616456"/>
                </a:lnTo>
                <a:cubicBezTo>
                  <a:pt x="1110775" y="4616456"/>
                  <a:pt x="1111882" y="4617677"/>
                  <a:pt x="1111882" y="4620119"/>
                </a:cubicBezTo>
                <a:lnTo>
                  <a:pt x="1111882" y="4623783"/>
                </a:lnTo>
                <a:lnTo>
                  <a:pt x="1105238" y="4623783"/>
                </a:lnTo>
                <a:cubicBezTo>
                  <a:pt x="1109667" y="4626224"/>
                  <a:pt x="1111882" y="4627447"/>
                  <a:pt x="1111882" y="4627447"/>
                </a:cubicBezTo>
                <a:cubicBezTo>
                  <a:pt x="1111882" y="4629889"/>
                  <a:pt x="1109667" y="4631110"/>
                  <a:pt x="1105238" y="4631110"/>
                </a:cubicBezTo>
                <a:lnTo>
                  <a:pt x="1105238" y="4638436"/>
                </a:lnTo>
                <a:cubicBezTo>
                  <a:pt x="1096378" y="4643320"/>
                  <a:pt x="1096378" y="4648204"/>
                  <a:pt x="1105238" y="4653089"/>
                </a:cubicBezTo>
                <a:cubicBezTo>
                  <a:pt x="1109667" y="4653089"/>
                  <a:pt x="1110775" y="4653699"/>
                  <a:pt x="1108560" y="4654920"/>
                </a:cubicBezTo>
                <a:cubicBezTo>
                  <a:pt x="1106345" y="4656141"/>
                  <a:pt x="1107452" y="4656752"/>
                  <a:pt x="1111882" y="4656752"/>
                </a:cubicBezTo>
                <a:cubicBezTo>
                  <a:pt x="1103023" y="4656752"/>
                  <a:pt x="1098593" y="4656752"/>
                  <a:pt x="1098593" y="4656752"/>
                </a:cubicBezTo>
                <a:lnTo>
                  <a:pt x="1091948" y="4656752"/>
                </a:lnTo>
                <a:cubicBezTo>
                  <a:pt x="1096378" y="4661636"/>
                  <a:pt x="1098593" y="4664078"/>
                  <a:pt x="1098593" y="4664078"/>
                </a:cubicBezTo>
                <a:cubicBezTo>
                  <a:pt x="1094163" y="4664078"/>
                  <a:pt x="1093056" y="4664689"/>
                  <a:pt x="1095270" y="4665910"/>
                </a:cubicBezTo>
                <a:cubicBezTo>
                  <a:pt x="1097485" y="4667131"/>
                  <a:pt x="1096378" y="4667741"/>
                  <a:pt x="1091948" y="4667741"/>
                </a:cubicBezTo>
                <a:lnTo>
                  <a:pt x="1091948" y="4669573"/>
                </a:lnTo>
                <a:cubicBezTo>
                  <a:pt x="1096378" y="4668352"/>
                  <a:pt x="1098593" y="4668962"/>
                  <a:pt x="1098593" y="4671405"/>
                </a:cubicBezTo>
                <a:cubicBezTo>
                  <a:pt x="1094163" y="4673847"/>
                  <a:pt x="1091948" y="4675069"/>
                  <a:pt x="1091948" y="4675069"/>
                </a:cubicBezTo>
                <a:lnTo>
                  <a:pt x="1091948" y="4678732"/>
                </a:lnTo>
                <a:cubicBezTo>
                  <a:pt x="1096378" y="4676290"/>
                  <a:pt x="1098593" y="4675069"/>
                  <a:pt x="1098593" y="4675069"/>
                </a:cubicBezTo>
                <a:cubicBezTo>
                  <a:pt x="1098593" y="4677510"/>
                  <a:pt x="1098593" y="4678732"/>
                  <a:pt x="1098593" y="4678732"/>
                </a:cubicBezTo>
                <a:lnTo>
                  <a:pt x="1098593" y="4682395"/>
                </a:lnTo>
                <a:cubicBezTo>
                  <a:pt x="1107452" y="4679953"/>
                  <a:pt x="1110775" y="4678732"/>
                  <a:pt x="1108560" y="4678732"/>
                </a:cubicBezTo>
                <a:cubicBezTo>
                  <a:pt x="1106345" y="4678732"/>
                  <a:pt x="1107452" y="4677510"/>
                  <a:pt x="1111882" y="4675069"/>
                </a:cubicBezTo>
                <a:cubicBezTo>
                  <a:pt x="1111882" y="4672626"/>
                  <a:pt x="1110775" y="4671405"/>
                  <a:pt x="1108560" y="4671405"/>
                </a:cubicBezTo>
                <a:cubicBezTo>
                  <a:pt x="1106345" y="4671405"/>
                  <a:pt x="1105238" y="4670183"/>
                  <a:pt x="1105238" y="4667741"/>
                </a:cubicBezTo>
                <a:cubicBezTo>
                  <a:pt x="1109667" y="4667741"/>
                  <a:pt x="1111882" y="4667741"/>
                  <a:pt x="1111882" y="4667741"/>
                </a:cubicBezTo>
                <a:cubicBezTo>
                  <a:pt x="1111882" y="4667741"/>
                  <a:pt x="1109667" y="4666520"/>
                  <a:pt x="1105238" y="4664078"/>
                </a:cubicBezTo>
                <a:lnTo>
                  <a:pt x="1111882" y="4664078"/>
                </a:lnTo>
                <a:cubicBezTo>
                  <a:pt x="1111882" y="4661636"/>
                  <a:pt x="1111882" y="4660415"/>
                  <a:pt x="1111882" y="4660415"/>
                </a:cubicBezTo>
                <a:cubicBezTo>
                  <a:pt x="1116312" y="4662857"/>
                  <a:pt x="1118527" y="4664078"/>
                  <a:pt x="1118527" y="4664078"/>
                </a:cubicBezTo>
                <a:cubicBezTo>
                  <a:pt x="1127387" y="4661636"/>
                  <a:pt x="1129601" y="4659804"/>
                  <a:pt x="1125172" y="4658583"/>
                </a:cubicBezTo>
                <a:cubicBezTo>
                  <a:pt x="1120742" y="4657362"/>
                  <a:pt x="1118527" y="4655531"/>
                  <a:pt x="1118527" y="4653089"/>
                </a:cubicBezTo>
                <a:cubicBezTo>
                  <a:pt x="1118527" y="4653089"/>
                  <a:pt x="1120742" y="4653089"/>
                  <a:pt x="1125172" y="4653089"/>
                </a:cubicBezTo>
                <a:lnTo>
                  <a:pt x="1125172" y="4649426"/>
                </a:lnTo>
                <a:lnTo>
                  <a:pt x="1131816" y="4649426"/>
                </a:lnTo>
                <a:lnTo>
                  <a:pt x="1125172" y="4645762"/>
                </a:lnTo>
                <a:lnTo>
                  <a:pt x="1131816" y="4645762"/>
                </a:lnTo>
                <a:lnTo>
                  <a:pt x="1131816" y="4642099"/>
                </a:lnTo>
                <a:lnTo>
                  <a:pt x="1138461" y="4642099"/>
                </a:lnTo>
                <a:cubicBezTo>
                  <a:pt x="1138461" y="4640878"/>
                  <a:pt x="1137907" y="4640268"/>
                  <a:pt x="1136800" y="4640268"/>
                </a:cubicBezTo>
                <a:cubicBezTo>
                  <a:pt x="1135692" y="4640268"/>
                  <a:pt x="1134031" y="4640878"/>
                  <a:pt x="1131816" y="4642099"/>
                </a:cubicBezTo>
                <a:cubicBezTo>
                  <a:pt x="1136246" y="4639657"/>
                  <a:pt x="1136246" y="4637215"/>
                  <a:pt x="1131816" y="4634773"/>
                </a:cubicBezTo>
                <a:cubicBezTo>
                  <a:pt x="1127387" y="4632331"/>
                  <a:pt x="1129601" y="4632331"/>
                  <a:pt x="1138461" y="4634773"/>
                </a:cubicBezTo>
                <a:cubicBezTo>
                  <a:pt x="1134031" y="4629889"/>
                  <a:pt x="1131816" y="4625003"/>
                  <a:pt x="1131816" y="4620119"/>
                </a:cubicBezTo>
                <a:cubicBezTo>
                  <a:pt x="1136246" y="4625003"/>
                  <a:pt x="1138461" y="4625615"/>
                  <a:pt x="1138461" y="4621951"/>
                </a:cubicBezTo>
                <a:cubicBezTo>
                  <a:pt x="1138461" y="4618288"/>
                  <a:pt x="1140676" y="4618898"/>
                  <a:pt x="1145106" y="4623783"/>
                </a:cubicBezTo>
                <a:cubicBezTo>
                  <a:pt x="1145106" y="4621340"/>
                  <a:pt x="1143998" y="4620119"/>
                  <a:pt x="1141783" y="4620119"/>
                </a:cubicBezTo>
                <a:cubicBezTo>
                  <a:pt x="1139568" y="4620119"/>
                  <a:pt x="1138461" y="4618898"/>
                  <a:pt x="1138461" y="4616456"/>
                </a:cubicBezTo>
                <a:cubicBezTo>
                  <a:pt x="1142891" y="4616456"/>
                  <a:pt x="1145106" y="4617677"/>
                  <a:pt x="1145106" y="4620119"/>
                </a:cubicBezTo>
                <a:lnTo>
                  <a:pt x="1145106" y="4616456"/>
                </a:lnTo>
                <a:lnTo>
                  <a:pt x="1145106" y="4612793"/>
                </a:lnTo>
                <a:lnTo>
                  <a:pt x="1151750" y="4612793"/>
                </a:lnTo>
                <a:lnTo>
                  <a:pt x="1145106" y="4609130"/>
                </a:lnTo>
                <a:lnTo>
                  <a:pt x="1151750" y="4609130"/>
                </a:lnTo>
                <a:cubicBezTo>
                  <a:pt x="1147321" y="4609130"/>
                  <a:pt x="1145106" y="4607909"/>
                  <a:pt x="1145106" y="4605467"/>
                </a:cubicBezTo>
                <a:cubicBezTo>
                  <a:pt x="1149536" y="4605467"/>
                  <a:pt x="1151750" y="4605467"/>
                  <a:pt x="1151750" y="4605467"/>
                </a:cubicBezTo>
                <a:lnTo>
                  <a:pt x="1151750" y="4598140"/>
                </a:lnTo>
                <a:lnTo>
                  <a:pt x="1145106" y="4598140"/>
                </a:lnTo>
                <a:cubicBezTo>
                  <a:pt x="1145106" y="4595698"/>
                  <a:pt x="1146213" y="4595088"/>
                  <a:pt x="1148428" y="4596309"/>
                </a:cubicBezTo>
                <a:cubicBezTo>
                  <a:pt x="1150643" y="4597530"/>
                  <a:pt x="1151750" y="4596919"/>
                  <a:pt x="1151750" y="4594477"/>
                </a:cubicBezTo>
                <a:cubicBezTo>
                  <a:pt x="1156180" y="4592035"/>
                  <a:pt x="1156180" y="4590203"/>
                  <a:pt x="1151750" y="4588982"/>
                </a:cubicBezTo>
                <a:cubicBezTo>
                  <a:pt x="1147321" y="4587761"/>
                  <a:pt x="1147321" y="4585930"/>
                  <a:pt x="1151750" y="4583488"/>
                </a:cubicBezTo>
                <a:cubicBezTo>
                  <a:pt x="1156180" y="4585930"/>
                  <a:pt x="1158395" y="4587151"/>
                  <a:pt x="1158395" y="4587151"/>
                </a:cubicBezTo>
                <a:cubicBezTo>
                  <a:pt x="1158395" y="4582267"/>
                  <a:pt x="1156180" y="4578602"/>
                  <a:pt x="1151750" y="4576161"/>
                </a:cubicBezTo>
                <a:cubicBezTo>
                  <a:pt x="1156180" y="4573718"/>
                  <a:pt x="1160610" y="4572498"/>
                  <a:pt x="1165040" y="4572498"/>
                </a:cubicBezTo>
                <a:cubicBezTo>
                  <a:pt x="1165040" y="4570055"/>
                  <a:pt x="1162825" y="4568834"/>
                  <a:pt x="1158395" y="4568834"/>
                </a:cubicBezTo>
                <a:cubicBezTo>
                  <a:pt x="1167255" y="4563950"/>
                  <a:pt x="1169470" y="4561508"/>
                  <a:pt x="1165040" y="4561508"/>
                </a:cubicBezTo>
                <a:lnTo>
                  <a:pt x="1165040" y="4557844"/>
                </a:lnTo>
                <a:lnTo>
                  <a:pt x="1158395" y="4557844"/>
                </a:lnTo>
                <a:cubicBezTo>
                  <a:pt x="1167255" y="4555402"/>
                  <a:pt x="1169470" y="4553571"/>
                  <a:pt x="1165040" y="4552350"/>
                </a:cubicBezTo>
                <a:cubicBezTo>
                  <a:pt x="1160610" y="4551129"/>
                  <a:pt x="1160610" y="4549297"/>
                  <a:pt x="1165040" y="4546855"/>
                </a:cubicBezTo>
                <a:lnTo>
                  <a:pt x="1171685" y="4546855"/>
                </a:lnTo>
                <a:lnTo>
                  <a:pt x="1171685" y="4539529"/>
                </a:lnTo>
                <a:cubicBezTo>
                  <a:pt x="1167255" y="4537087"/>
                  <a:pt x="1167255" y="4535865"/>
                  <a:pt x="1171685" y="4535865"/>
                </a:cubicBezTo>
                <a:lnTo>
                  <a:pt x="1171685" y="4532202"/>
                </a:lnTo>
                <a:cubicBezTo>
                  <a:pt x="1171685" y="4529759"/>
                  <a:pt x="1172792" y="4529149"/>
                  <a:pt x="1175007" y="4530371"/>
                </a:cubicBezTo>
                <a:cubicBezTo>
                  <a:pt x="1177222" y="4531591"/>
                  <a:pt x="1178329" y="4530980"/>
                  <a:pt x="1178329" y="4528539"/>
                </a:cubicBezTo>
                <a:lnTo>
                  <a:pt x="1171685" y="4528539"/>
                </a:lnTo>
                <a:lnTo>
                  <a:pt x="1171685" y="4524876"/>
                </a:lnTo>
                <a:lnTo>
                  <a:pt x="1171685" y="4521212"/>
                </a:lnTo>
                <a:cubicBezTo>
                  <a:pt x="1171685" y="4518770"/>
                  <a:pt x="1172792" y="4517549"/>
                  <a:pt x="1175007" y="4517549"/>
                </a:cubicBezTo>
                <a:cubicBezTo>
                  <a:pt x="1177222" y="4517549"/>
                  <a:pt x="1178329" y="4518770"/>
                  <a:pt x="1178329" y="4521212"/>
                </a:cubicBezTo>
                <a:lnTo>
                  <a:pt x="1178329" y="4513886"/>
                </a:lnTo>
                <a:lnTo>
                  <a:pt x="1178329" y="4510222"/>
                </a:lnTo>
                <a:lnTo>
                  <a:pt x="1178329" y="4502896"/>
                </a:lnTo>
                <a:lnTo>
                  <a:pt x="1184976" y="4506559"/>
                </a:lnTo>
                <a:cubicBezTo>
                  <a:pt x="1180544" y="4501675"/>
                  <a:pt x="1180544" y="4499233"/>
                  <a:pt x="1184976" y="4499233"/>
                </a:cubicBezTo>
                <a:cubicBezTo>
                  <a:pt x="1189406" y="4499233"/>
                  <a:pt x="1189406" y="4498012"/>
                  <a:pt x="1184976" y="4495570"/>
                </a:cubicBezTo>
                <a:cubicBezTo>
                  <a:pt x="1184976" y="4493128"/>
                  <a:pt x="1186083" y="4492517"/>
                  <a:pt x="1188298" y="4493738"/>
                </a:cubicBezTo>
                <a:cubicBezTo>
                  <a:pt x="1190513" y="4494959"/>
                  <a:pt x="1191620" y="4493128"/>
                  <a:pt x="1191620" y="4488243"/>
                </a:cubicBezTo>
                <a:lnTo>
                  <a:pt x="1191620" y="4484580"/>
                </a:lnTo>
                <a:cubicBezTo>
                  <a:pt x="1187191" y="4484580"/>
                  <a:pt x="1189406" y="4482137"/>
                  <a:pt x="1198265" y="4477254"/>
                </a:cubicBezTo>
                <a:cubicBezTo>
                  <a:pt x="1189406" y="4472369"/>
                  <a:pt x="1188298" y="4468095"/>
                  <a:pt x="1194943" y="4464432"/>
                </a:cubicBezTo>
                <a:cubicBezTo>
                  <a:pt x="1201588" y="4460769"/>
                  <a:pt x="1204910" y="4456495"/>
                  <a:pt x="1204910" y="4451611"/>
                </a:cubicBezTo>
                <a:cubicBezTo>
                  <a:pt x="1204910" y="4449169"/>
                  <a:pt x="1202695" y="4446727"/>
                  <a:pt x="1198265" y="4444284"/>
                </a:cubicBezTo>
                <a:cubicBezTo>
                  <a:pt x="1202695" y="4441842"/>
                  <a:pt x="1204910" y="4443063"/>
                  <a:pt x="1204910" y="4447948"/>
                </a:cubicBezTo>
                <a:lnTo>
                  <a:pt x="1204910" y="4433295"/>
                </a:lnTo>
                <a:lnTo>
                  <a:pt x="1204910" y="4422304"/>
                </a:lnTo>
                <a:lnTo>
                  <a:pt x="1211555" y="4425968"/>
                </a:lnTo>
                <a:lnTo>
                  <a:pt x="1211555" y="4422304"/>
                </a:lnTo>
                <a:cubicBezTo>
                  <a:pt x="1211555" y="4419862"/>
                  <a:pt x="1213770" y="4417420"/>
                  <a:pt x="1218199" y="4414978"/>
                </a:cubicBezTo>
                <a:cubicBezTo>
                  <a:pt x="1213770" y="4414978"/>
                  <a:pt x="1211555" y="4414978"/>
                  <a:pt x="1211555" y="4414978"/>
                </a:cubicBezTo>
                <a:cubicBezTo>
                  <a:pt x="1215984" y="4414978"/>
                  <a:pt x="1217092" y="4413757"/>
                  <a:pt x="1214877" y="4411315"/>
                </a:cubicBezTo>
                <a:cubicBezTo>
                  <a:pt x="1212662" y="4408873"/>
                  <a:pt x="1213770" y="4407652"/>
                  <a:pt x="1218199" y="4407652"/>
                </a:cubicBezTo>
                <a:cubicBezTo>
                  <a:pt x="1218199" y="4405210"/>
                  <a:pt x="1215984" y="4403989"/>
                  <a:pt x="1211555" y="4403989"/>
                </a:cubicBezTo>
                <a:lnTo>
                  <a:pt x="1218199" y="4403989"/>
                </a:lnTo>
                <a:lnTo>
                  <a:pt x="1211555" y="4396662"/>
                </a:lnTo>
                <a:cubicBezTo>
                  <a:pt x="1215984" y="4396662"/>
                  <a:pt x="1218199" y="4395441"/>
                  <a:pt x="1218199" y="4392999"/>
                </a:cubicBezTo>
                <a:lnTo>
                  <a:pt x="1218199" y="4389336"/>
                </a:lnTo>
                <a:lnTo>
                  <a:pt x="1218199" y="4385673"/>
                </a:lnTo>
                <a:lnTo>
                  <a:pt x="1224844" y="4385673"/>
                </a:lnTo>
                <a:cubicBezTo>
                  <a:pt x="1224844" y="4383230"/>
                  <a:pt x="1222629" y="4382009"/>
                  <a:pt x="1218199" y="4382009"/>
                </a:cubicBezTo>
                <a:cubicBezTo>
                  <a:pt x="1218199" y="4379567"/>
                  <a:pt x="1220414" y="4378346"/>
                  <a:pt x="1224844" y="4378346"/>
                </a:cubicBezTo>
                <a:cubicBezTo>
                  <a:pt x="1224844" y="4373461"/>
                  <a:pt x="1227059" y="4371019"/>
                  <a:pt x="1231489" y="4371019"/>
                </a:cubicBezTo>
                <a:cubicBezTo>
                  <a:pt x="1235919" y="4371019"/>
                  <a:pt x="1235919" y="4368577"/>
                  <a:pt x="1231489" y="4363693"/>
                </a:cubicBezTo>
                <a:lnTo>
                  <a:pt x="1238133" y="4363693"/>
                </a:lnTo>
                <a:lnTo>
                  <a:pt x="1231489" y="4356367"/>
                </a:lnTo>
                <a:lnTo>
                  <a:pt x="1238133" y="4356367"/>
                </a:lnTo>
                <a:lnTo>
                  <a:pt x="1238133" y="4345377"/>
                </a:lnTo>
                <a:cubicBezTo>
                  <a:pt x="1238133" y="4340493"/>
                  <a:pt x="1239241" y="4338661"/>
                  <a:pt x="1241456" y="4339882"/>
                </a:cubicBezTo>
                <a:cubicBezTo>
                  <a:pt x="1243671" y="4341103"/>
                  <a:pt x="1244778" y="4340493"/>
                  <a:pt x="1244778" y="4338050"/>
                </a:cubicBezTo>
                <a:lnTo>
                  <a:pt x="1244778" y="4334387"/>
                </a:lnTo>
                <a:cubicBezTo>
                  <a:pt x="1240348" y="4331944"/>
                  <a:pt x="1240348" y="4330113"/>
                  <a:pt x="1244778" y="4328892"/>
                </a:cubicBezTo>
                <a:lnTo>
                  <a:pt x="1249379" y="4328470"/>
                </a:lnTo>
                <a:lnTo>
                  <a:pt x="1251423" y="4330723"/>
                </a:lnTo>
                <a:cubicBezTo>
                  <a:pt x="1251423" y="4329503"/>
                  <a:pt x="1250869" y="4328739"/>
                  <a:pt x="1249762" y="4328434"/>
                </a:cubicBezTo>
                <a:lnTo>
                  <a:pt x="1249379" y="4328470"/>
                </a:lnTo>
                <a:lnTo>
                  <a:pt x="1246439" y="4325229"/>
                </a:lnTo>
                <a:cubicBezTo>
                  <a:pt x="1245332" y="4324008"/>
                  <a:pt x="1244778" y="4323397"/>
                  <a:pt x="1244778" y="4323397"/>
                </a:cubicBezTo>
                <a:cubicBezTo>
                  <a:pt x="1244778" y="4323397"/>
                  <a:pt x="1246993" y="4322176"/>
                  <a:pt x="1251423" y="4319734"/>
                </a:cubicBezTo>
                <a:cubicBezTo>
                  <a:pt x="1246993" y="4319734"/>
                  <a:pt x="1246993" y="4318513"/>
                  <a:pt x="1251423" y="4316071"/>
                </a:cubicBezTo>
                <a:lnTo>
                  <a:pt x="1251423" y="4312408"/>
                </a:lnTo>
                <a:cubicBezTo>
                  <a:pt x="1246993" y="4307523"/>
                  <a:pt x="1246993" y="4305081"/>
                  <a:pt x="1251423" y="4305081"/>
                </a:cubicBezTo>
                <a:cubicBezTo>
                  <a:pt x="1255853" y="4305081"/>
                  <a:pt x="1255853" y="4303860"/>
                  <a:pt x="1251423" y="4301418"/>
                </a:cubicBezTo>
                <a:cubicBezTo>
                  <a:pt x="1251423" y="4298976"/>
                  <a:pt x="1253638" y="4297755"/>
                  <a:pt x="1258068" y="4297755"/>
                </a:cubicBezTo>
                <a:cubicBezTo>
                  <a:pt x="1253638" y="4295313"/>
                  <a:pt x="1251423" y="4291650"/>
                  <a:pt x="1251423" y="4286764"/>
                </a:cubicBezTo>
                <a:cubicBezTo>
                  <a:pt x="1255853" y="4286764"/>
                  <a:pt x="1256960" y="4286155"/>
                  <a:pt x="1254745" y="4284933"/>
                </a:cubicBezTo>
                <a:cubicBezTo>
                  <a:pt x="1252530" y="4283713"/>
                  <a:pt x="1253638" y="4283101"/>
                  <a:pt x="1258068" y="4283101"/>
                </a:cubicBezTo>
                <a:lnTo>
                  <a:pt x="1258068" y="4279438"/>
                </a:lnTo>
                <a:lnTo>
                  <a:pt x="1258068" y="4275775"/>
                </a:lnTo>
                <a:cubicBezTo>
                  <a:pt x="1262497" y="4275775"/>
                  <a:pt x="1264712" y="4276996"/>
                  <a:pt x="1264712" y="4279438"/>
                </a:cubicBezTo>
                <a:lnTo>
                  <a:pt x="1264712" y="4275775"/>
                </a:lnTo>
                <a:lnTo>
                  <a:pt x="1264712" y="4272112"/>
                </a:lnTo>
                <a:lnTo>
                  <a:pt x="1264712" y="4264785"/>
                </a:lnTo>
                <a:lnTo>
                  <a:pt x="1264712" y="4261122"/>
                </a:lnTo>
                <a:cubicBezTo>
                  <a:pt x="1269142" y="4258680"/>
                  <a:pt x="1271359" y="4255017"/>
                  <a:pt x="1271359" y="4250133"/>
                </a:cubicBezTo>
                <a:lnTo>
                  <a:pt x="1278003" y="4250133"/>
                </a:lnTo>
                <a:lnTo>
                  <a:pt x="1278003" y="4246470"/>
                </a:lnTo>
                <a:lnTo>
                  <a:pt x="1278003" y="4242806"/>
                </a:lnTo>
                <a:lnTo>
                  <a:pt x="1278003" y="4235479"/>
                </a:lnTo>
                <a:cubicBezTo>
                  <a:pt x="1278003" y="4230595"/>
                  <a:pt x="1278003" y="4228153"/>
                  <a:pt x="1278003" y="4228153"/>
                </a:cubicBezTo>
                <a:lnTo>
                  <a:pt x="1278003" y="4217163"/>
                </a:lnTo>
                <a:cubicBezTo>
                  <a:pt x="1278003" y="4214721"/>
                  <a:pt x="1280218" y="4213500"/>
                  <a:pt x="1284648" y="4213500"/>
                </a:cubicBezTo>
                <a:cubicBezTo>
                  <a:pt x="1289078" y="4215942"/>
                  <a:pt x="1291293" y="4217163"/>
                  <a:pt x="1291293" y="4217163"/>
                </a:cubicBezTo>
                <a:lnTo>
                  <a:pt x="1297938" y="4217163"/>
                </a:lnTo>
                <a:cubicBezTo>
                  <a:pt x="1293508" y="4217163"/>
                  <a:pt x="1291293" y="4216553"/>
                  <a:pt x="1291293" y="4215332"/>
                </a:cubicBezTo>
                <a:cubicBezTo>
                  <a:pt x="1291293" y="4214111"/>
                  <a:pt x="1293508" y="4213500"/>
                  <a:pt x="1297938" y="4213500"/>
                </a:cubicBezTo>
                <a:lnTo>
                  <a:pt x="1297938" y="4209837"/>
                </a:lnTo>
                <a:lnTo>
                  <a:pt x="1297938" y="4206174"/>
                </a:lnTo>
                <a:lnTo>
                  <a:pt x="1297938" y="4202511"/>
                </a:lnTo>
                <a:lnTo>
                  <a:pt x="1297938" y="4198848"/>
                </a:lnTo>
                <a:cubicBezTo>
                  <a:pt x="1302367" y="4198848"/>
                  <a:pt x="1304582" y="4200069"/>
                  <a:pt x="1304582" y="4202511"/>
                </a:cubicBezTo>
                <a:lnTo>
                  <a:pt x="1304582" y="4198848"/>
                </a:lnTo>
                <a:lnTo>
                  <a:pt x="1304582" y="4195184"/>
                </a:lnTo>
                <a:lnTo>
                  <a:pt x="1304582" y="4191521"/>
                </a:lnTo>
                <a:lnTo>
                  <a:pt x="1304582" y="4187857"/>
                </a:lnTo>
                <a:lnTo>
                  <a:pt x="1297938" y="4187857"/>
                </a:lnTo>
                <a:cubicBezTo>
                  <a:pt x="1297938" y="4185416"/>
                  <a:pt x="1295723" y="4182973"/>
                  <a:pt x="1291293" y="4180531"/>
                </a:cubicBezTo>
                <a:lnTo>
                  <a:pt x="1284648" y="4176868"/>
                </a:lnTo>
                <a:cubicBezTo>
                  <a:pt x="1289078" y="4176868"/>
                  <a:pt x="1291293" y="4176868"/>
                  <a:pt x="1291293" y="4176868"/>
                </a:cubicBezTo>
                <a:cubicBezTo>
                  <a:pt x="1282433" y="4171983"/>
                  <a:pt x="1282433" y="4169541"/>
                  <a:pt x="1291293" y="4169541"/>
                </a:cubicBezTo>
                <a:cubicBezTo>
                  <a:pt x="1295723" y="4169541"/>
                  <a:pt x="1297938" y="4168320"/>
                  <a:pt x="1297938" y="4165878"/>
                </a:cubicBezTo>
                <a:cubicBezTo>
                  <a:pt x="1293508" y="4163436"/>
                  <a:pt x="1291293" y="4162215"/>
                  <a:pt x="1291293" y="4162215"/>
                </a:cubicBezTo>
                <a:cubicBezTo>
                  <a:pt x="1295723" y="4162215"/>
                  <a:pt x="1297938" y="4162215"/>
                  <a:pt x="1297938" y="4162215"/>
                </a:cubicBezTo>
                <a:cubicBezTo>
                  <a:pt x="1297938" y="4157331"/>
                  <a:pt x="1297938" y="4154889"/>
                  <a:pt x="1297938" y="4154889"/>
                </a:cubicBezTo>
                <a:cubicBezTo>
                  <a:pt x="1293508" y="4152447"/>
                  <a:pt x="1293508" y="4150615"/>
                  <a:pt x="1297938" y="4149394"/>
                </a:cubicBezTo>
                <a:cubicBezTo>
                  <a:pt x="1302367" y="4148173"/>
                  <a:pt x="1302367" y="4146341"/>
                  <a:pt x="1297938" y="4143899"/>
                </a:cubicBezTo>
                <a:lnTo>
                  <a:pt x="1304582" y="4143899"/>
                </a:lnTo>
                <a:cubicBezTo>
                  <a:pt x="1300153" y="4143899"/>
                  <a:pt x="1297938" y="4142678"/>
                  <a:pt x="1297938" y="4140235"/>
                </a:cubicBezTo>
                <a:lnTo>
                  <a:pt x="1304582" y="4140235"/>
                </a:lnTo>
                <a:lnTo>
                  <a:pt x="1297938" y="4136572"/>
                </a:lnTo>
                <a:cubicBezTo>
                  <a:pt x="1302367" y="4134131"/>
                  <a:pt x="1304582" y="4130467"/>
                  <a:pt x="1304582" y="4125582"/>
                </a:cubicBezTo>
                <a:lnTo>
                  <a:pt x="1311227" y="4129245"/>
                </a:lnTo>
                <a:cubicBezTo>
                  <a:pt x="1320087" y="4131688"/>
                  <a:pt x="1323409" y="4131688"/>
                  <a:pt x="1321194" y="4129245"/>
                </a:cubicBezTo>
                <a:cubicBezTo>
                  <a:pt x="1318979" y="4126803"/>
                  <a:pt x="1320087" y="4124361"/>
                  <a:pt x="1324516" y="4121919"/>
                </a:cubicBezTo>
                <a:lnTo>
                  <a:pt x="1331161" y="4132909"/>
                </a:lnTo>
                <a:cubicBezTo>
                  <a:pt x="1335591" y="4130467"/>
                  <a:pt x="1337806" y="4126803"/>
                  <a:pt x="1337806" y="4121919"/>
                </a:cubicBezTo>
                <a:cubicBezTo>
                  <a:pt x="1342236" y="4117035"/>
                  <a:pt x="1344451" y="4108488"/>
                  <a:pt x="1344451" y="4096277"/>
                </a:cubicBezTo>
                <a:lnTo>
                  <a:pt x="1351095" y="4096277"/>
                </a:lnTo>
                <a:lnTo>
                  <a:pt x="1351095" y="4092614"/>
                </a:lnTo>
                <a:lnTo>
                  <a:pt x="1351095" y="4088951"/>
                </a:lnTo>
                <a:lnTo>
                  <a:pt x="1351095" y="4085287"/>
                </a:lnTo>
                <a:lnTo>
                  <a:pt x="1351095" y="4081623"/>
                </a:lnTo>
                <a:cubicBezTo>
                  <a:pt x="1337806" y="4088951"/>
                  <a:pt x="1328946" y="4090172"/>
                  <a:pt x="1324516" y="4085287"/>
                </a:cubicBezTo>
                <a:lnTo>
                  <a:pt x="1324516" y="4081623"/>
                </a:lnTo>
                <a:cubicBezTo>
                  <a:pt x="1333376" y="4081623"/>
                  <a:pt x="1335591" y="4077960"/>
                  <a:pt x="1331161" y="4070634"/>
                </a:cubicBezTo>
                <a:lnTo>
                  <a:pt x="1351095" y="4070634"/>
                </a:lnTo>
                <a:lnTo>
                  <a:pt x="1344451" y="4066971"/>
                </a:lnTo>
                <a:cubicBezTo>
                  <a:pt x="1362172" y="4062087"/>
                  <a:pt x="1365494" y="4056592"/>
                  <a:pt x="1354418" y="4050487"/>
                </a:cubicBezTo>
                <a:cubicBezTo>
                  <a:pt x="1343343" y="4044381"/>
                  <a:pt x="1342236" y="4038885"/>
                  <a:pt x="1351095" y="4034001"/>
                </a:cubicBezTo>
                <a:lnTo>
                  <a:pt x="1337806" y="4034001"/>
                </a:lnTo>
                <a:lnTo>
                  <a:pt x="1337806" y="4030338"/>
                </a:lnTo>
                <a:lnTo>
                  <a:pt x="1344451" y="4026675"/>
                </a:lnTo>
                <a:lnTo>
                  <a:pt x="1344451" y="4023012"/>
                </a:lnTo>
                <a:cubicBezTo>
                  <a:pt x="1348880" y="4020570"/>
                  <a:pt x="1349988" y="4018128"/>
                  <a:pt x="1347773" y="4015685"/>
                </a:cubicBezTo>
                <a:cubicBezTo>
                  <a:pt x="1345558" y="4013243"/>
                  <a:pt x="1348880" y="4012022"/>
                  <a:pt x="1357740" y="4012022"/>
                </a:cubicBezTo>
                <a:cubicBezTo>
                  <a:pt x="1357740" y="4012022"/>
                  <a:pt x="1357740" y="4007138"/>
                  <a:pt x="1357740" y="3997370"/>
                </a:cubicBezTo>
                <a:lnTo>
                  <a:pt x="1390965" y="3997370"/>
                </a:lnTo>
                <a:lnTo>
                  <a:pt x="1390965" y="3993706"/>
                </a:lnTo>
                <a:lnTo>
                  <a:pt x="1390965" y="3990043"/>
                </a:lnTo>
                <a:cubicBezTo>
                  <a:pt x="1390965" y="3980274"/>
                  <a:pt x="1393180" y="3972948"/>
                  <a:pt x="1397610" y="3968063"/>
                </a:cubicBezTo>
                <a:lnTo>
                  <a:pt x="1384321" y="3964400"/>
                </a:lnTo>
                <a:cubicBezTo>
                  <a:pt x="1379891" y="3969284"/>
                  <a:pt x="1379891" y="3972948"/>
                  <a:pt x="1384321" y="3975390"/>
                </a:cubicBezTo>
                <a:cubicBezTo>
                  <a:pt x="1388750" y="3977832"/>
                  <a:pt x="1386535" y="3979053"/>
                  <a:pt x="1377676" y="3979053"/>
                </a:cubicBezTo>
                <a:lnTo>
                  <a:pt x="1377676" y="3975390"/>
                </a:lnTo>
                <a:cubicBezTo>
                  <a:pt x="1368816" y="3980274"/>
                  <a:pt x="1365494" y="3983327"/>
                  <a:pt x="1367709" y="3984548"/>
                </a:cubicBezTo>
                <a:cubicBezTo>
                  <a:pt x="1369924" y="3985769"/>
                  <a:pt x="1366601" y="3990043"/>
                  <a:pt x="1357740" y="3997370"/>
                </a:cubicBezTo>
                <a:cubicBezTo>
                  <a:pt x="1357740" y="3992484"/>
                  <a:pt x="1358847" y="3989432"/>
                  <a:pt x="1361062" y="3988212"/>
                </a:cubicBezTo>
                <a:cubicBezTo>
                  <a:pt x="1363279" y="3986990"/>
                  <a:pt x="1364386" y="3983937"/>
                  <a:pt x="1364386" y="3979053"/>
                </a:cubicBezTo>
                <a:lnTo>
                  <a:pt x="1364386" y="3975390"/>
                </a:lnTo>
                <a:lnTo>
                  <a:pt x="1371031" y="3971727"/>
                </a:lnTo>
                <a:cubicBezTo>
                  <a:pt x="1371031" y="3966842"/>
                  <a:pt x="1371031" y="3964400"/>
                  <a:pt x="1371031" y="3964400"/>
                </a:cubicBezTo>
                <a:lnTo>
                  <a:pt x="1371031" y="3957074"/>
                </a:lnTo>
                <a:cubicBezTo>
                  <a:pt x="1371031" y="3954632"/>
                  <a:pt x="1373246" y="3953411"/>
                  <a:pt x="1377676" y="3953411"/>
                </a:cubicBezTo>
                <a:cubicBezTo>
                  <a:pt x="1377676" y="3950969"/>
                  <a:pt x="1377676" y="3949748"/>
                  <a:pt x="1377676" y="3949748"/>
                </a:cubicBezTo>
                <a:cubicBezTo>
                  <a:pt x="1377676" y="3947305"/>
                  <a:pt x="1379891" y="3943641"/>
                  <a:pt x="1384321" y="3938758"/>
                </a:cubicBezTo>
                <a:cubicBezTo>
                  <a:pt x="1388750" y="3933873"/>
                  <a:pt x="1390965" y="3928989"/>
                  <a:pt x="1390965" y="3924104"/>
                </a:cubicBezTo>
                <a:cubicBezTo>
                  <a:pt x="1390965" y="3919220"/>
                  <a:pt x="1393180" y="3914336"/>
                  <a:pt x="1397610" y="3909452"/>
                </a:cubicBezTo>
                <a:cubicBezTo>
                  <a:pt x="1410899" y="3914336"/>
                  <a:pt x="1417544" y="3911894"/>
                  <a:pt x="1417544" y="3902125"/>
                </a:cubicBezTo>
                <a:lnTo>
                  <a:pt x="1420393" y="3898462"/>
                </a:lnTo>
                <a:lnTo>
                  <a:pt x="1422528" y="3895715"/>
                </a:lnTo>
                <a:cubicBezTo>
                  <a:pt x="1423635" y="3892661"/>
                  <a:pt x="1424189" y="3888693"/>
                  <a:pt x="1424189" y="3883809"/>
                </a:cubicBezTo>
                <a:cubicBezTo>
                  <a:pt x="1424189" y="3888693"/>
                  <a:pt x="1421974" y="3889914"/>
                  <a:pt x="1417544" y="3887472"/>
                </a:cubicBezTo>
                <a:cubicBezTo>
                  <a:pt x="1417544" y="3889914"/>
                  <a:pt x="1415329" y="3892356"/>
                  <a:pt x="1410899" y="3894799"/>
                </a:cubicBezTo>
                <a:lnTo>
                  <a:pt x="1410899" y="3891135"/>
                </a:lnTo>
                <a:lnTo>
                  <a:pt x="1410899" y="3887472"/>
                </a:lnTo>
                <a:lnTo>
                  <a:pt x="1410899" y="3883809"/>
                </a:lnTo>
                <a:lnTo>
                  <a:pt x="1417544" y="3883809"/>
                </a:lnTo>
                <a:cubicBezTo>
                  <a:pt x="1413114" y="3883809"/>
                  <a:pt x="1410899" y="3882588"/>
                  <a:pt x="1410899" y="3880145"/>
                </a:cubicBezTo>
                <a:lnTo>
                  <a:pt x="1417544" y="3880145"/>
                </a:lnTo>
                <a:cubicBezTo>
                  <a:pt x="1421974" y="3877703"/>
                  <a:pt x="1424189" y="3877703"/>
                  <a:pt x="1424189" y="3880145"/>
                </a:cubicBezTo>
                <a:lnTo>
                  <a:pt x="1424189" y="3876482"/>
                </a:lnTo>
                <a:lnTo>
                  <a:pt x="1430834" y="3880145"/>
                </a:lnTo>
                <a:lnTo>
                  <a:pt x="1430834" y="3872819"/>
                </a:lnTo>
                <a:lnTo>
                  <a:pt x="1430834" y="3869156"/>
                </a:lnTo>
                <a:cubicBezTo>
                  <a:pt x="1430834" y="3866714"/>
                  <a:pt x="1431941" y="3864882"/>
                  <a:pt x="1434156" y="3863661"/>
                </a:cubicBezTo>
                <a:cubicBezTo>
                  <a:pt x="1436371" y="3862440"/>
                  <a:pt x="1437478" y="3860609"/>
                  <a:pt x="1437478" y="3858166"/>
                </a:cubicBezTo>
                <a:lnTo>
                  <a:pt x="1437478" y="3843513"/>
                </a:lnTo>
                <a:lnTo>
                  <a:pt x="1444123" y="3843513"/>
                </a:lnTo>
                <a:lnTo>
                  <a:pt x="1437478" y="3839850"/>
                </a:lnTo>
                <a:cubicBezTo>
                  <a:pt x="1441908" y="3839850"/>
                  <a:pt x="1446338" y="3838629"/>
                  <a:pt x="1450770" y="3836187"/>
                </a:cubicBezTo>
                <a:lnTo>
                  <a:pt x="1444123" y="3836187"/>
                </a:lnTo>
                <a:lnTo>
                  <a:pt x="1444123" y="3832523"/>
                </a:lnTo>
                <a:lnTo>
                  <a:pt x="1450770" y="3828860"/>
                </a:lnTo>
                <a:lnTo>
                  <a:pt x="1444123" y="3828860"/>
                </a:lnTo>
                <a:cubicBezTo>
                  <a:pt x="1448555" y="3828860"/>
                  <a:pt x="1450770" y="3828250"/>
                  <a:pt x="1450770" y="3827029"/>
                </a:cubicBezTo>
                <a:cubicBezTo>
                  <a:pt x="1450770" y="3825808"/>
                  <a:pt x="1448555" y="3825197"/>
                  <a:pt x="1444123" y="3825197"/>
                </a:cubicBezTo>
                <a:lnTo>
                  <a:pt x="1450770" y="3825197"/>
                </a:lnTo>
                <a:lnTo>
                  <a:pt x="1450770" y="3821534"/>
                </a:lnTo>
                <a:lnTo>
                  <a:pt x="1450770" y="3817871"/>
                </a:lnTo>
                <a:lnTo>
                  <a:pt x="1457414" y="3817871"/>
                </a:lnTo>
                <a:cubicBezTo>
                  <a:pt x="1452984" y="3815429"/>
                  <a:pt x="1450770" y="3814208"/>
                  <a:pt x="1450770" y="3814208"/>
                </a:cubicBezTo>
                <a:lnTo>
                  <a:pt x="1450770" y="3806881"/>
                </a:lnTo>
                <a:lnTo>
                  <a:pt x="1450770" y="3803218"/>
                </a:lnTo>
                <a:lnTo>
                  <a:pt x="1457414" y="3803218"/>
                </a:lnTo>
                <a:cubicBezTo>
                  <a:pt x="1452984" y="3803218"/>
                  <a:pt x="1450770" y="3801997"/>
                  <a:pt x="1450770" y="3799555"/>
                </a:cubicBezTo>
                <a:lnTo>
                  <a:pt x="1464059" y="3799555"/>
                </a:lnTo>
                <a:cubicBezTo>
                  <a:pt x="1459629" y="3799555"/>
                  <a:pt x="1458522" y="3798944"/>
                  <a:pt x="1460737" y="3797723"/>
                </a:cubicBezTo>
                <a:cubicBezTo>
                  <a:pt x="1462951" y="3796501"/>
                  <a:pt x="1461844" y="3795891"/>
                  <a:pt x="1457414" y="3795891"/>
                </a:cubicBezTo>
                <a:lnTo>
                  <a:pt x="1464059" y="3795891"/>
                </a:lnTo>
                <a:cubicBezTo>
                  <a:pt x="1459629" y="3793449"/>
                  <a:pt x="1458522" y="3792228"/>
                  <a:pt x="1460737" y="3792228"/>
                </a:cubicBezTo>
                <a:cubicBezTo>
                  <a:pt x="1462951" y="3792228"/>
                  <a:pt x="1461844" y="3791007"/>
                  <a:pt x="1457414" y="3788564"/>
                </a:cubicBezTo>
                <a:lnTo>
                  <a:pt x="1457414" y="3781238"/>
                </a:lnTo>
                <a:lnTo>
                  <a:pt x="1457414" y="3777575"/>
                </a:lnTo>
                <a:lnTo>
                  <a:pt x="1457414" y="3773912"/>
                </a:lnTo>
                <a:lnTo>
                  <a:pt x="1464059" y="3773912"/>
                </a:lnTo>
                <a:lnTo>
                  <a:pt x="1464059" y="3770249"/>
                </a:lnTo>
                <a:lnTo>
                  <a:pt x="1470704" y="3759259"/>
                </a:lnTo>
                <a:lnTo>
                  <a:pt x="1470704" y="3755596"/>
                </a:lnTo>
                <a:lnTo>
                  <a:pt x="1477348" y="3753764"/>
                </a:lnTo>
                <a:lnTo>
                  <a:pt x="1477348" y="3755596"/>
                </a:lnTo>
                <a:lnTo>
                  <a:pt x="1483993" y="3751933"/>
                </a:lnTo>
                <a:lnTo>
                  <a:pt x="1490638" y="3751933"/>
                </a:lnTo>
                <a:cubicBezTo>
                  <a:pt x="1499497" y="3749491"/>
                  <a:pt x="1499497" y="3747049"/>
                  <a:pt x="1490638" y="3744605"/>
                </a:cubicBezTo>
                <a:cubicBezTo>
                  <a:pt x="1481778" y="3742163"/>
                  <a:pt x="1481778" y="3739721"/>
                  <a:pt x="1490638" y="3737279"/>
                </a:cubicBezTo>
                <a:cubicBezTo>
                  <a:pt x="1495068" y="3737279"/>
                  <a:pt x="1497282" y="3736058"/>
                  <a:pt x="1497282" y="3733616"/>
                </a:cubicBezTo>
                <a:cubicBezTo>
                  <a:pt x="1501712" y="3731174"/>
                  <a:pt x="1500605" y="3729953"/>
                  <a:pt x="1493960" y="3729953"/>
                </a:cubicBezTo>
                <a:cubicBezTo>
                  <a:pt x="1487315" y="3729953"/>
                  <a:pt x="1486208" y="3728732"/>
                  <a:pt x="1490638" y="3726290"/>
                </a:cubicBezTo>
                <a:cubicBezTo>
                  <a:pt x="1481778" y="3726290"/>
                  <a:pt x="1475133" y="3725069"/>
                  <a:pt x="1470704" y="3722626"/>
                </a:cubicBezTo>
                <a:lnTo>
                  <a:pt x="1483993" y="3722626"/>
                </a:lnTo>
                <a:lnTo>
                  <a:pt x="1490638" y="3722626"/>
                </a:lnTo>
                <a:lnTo>
                  <a:pt x="1497282" y="3722626"/>
                </a:lnTo>
                <a:lnTo>
                  <a:pt x="1500605" y="3722626"/>
                </a:lnTo>
                <a:cubicBezTo>
                  <a:pt x="1502820" y="3722626"/>
                  <a:pt x="1503927" y="3722626"/>
                  <a:pt x="1503927" y="3722626"/>
                </a:cubicBezTo>
                <a:lnTo>
                  <a:pt x="1499426" y="3720973"/>
                </a:lnTo>
                <a:lnTo>
                  <a:pt x="1501435" y="3719421"/>
                </a:lnTo>
                <a:cubicBezTo>
                  <a:pt x="1501989" y="3718505"/>
                  <a:pt x="1501712" y="3717742"/>
                  <a:pt x="1500605" y="3717132"/>
                </a:cubicBezTo>
                <a:cubicBezTo>
                  <a:pt x="1498390" y="3715911"/>
                  <a:pt x="1499497" y="3714079"/>
                  <a:pt x="1503927" y="3711637"/>
                </a:cubicBezTo>
                <a:lnTo>
                  <a:pt x="1497282" y="3711637"/>
                </a:lnTo>
                <a:cubicBezTo>
                  <a:pt x="1501712" y="3709195"/>
                  <a:pt x="1501712" y="3708584"/>
                  <a:pt x="1497282" y="3709805"/>
                </a:cubicBezTo>
                <a:cubicBezTo>
                  <a:pt x="1492853" y="3711026"/>
                  <a:pt x="1490638" y="3710416"/>
                  <a:pt x="1490638" y="3707974"/>
                </a:cubicBezTo>
                <a:cubicBezTo>
                  <a:pt x="1495068" y="3705532"/>
                  <a:pt x="1497282" y="3704311"/>
                  <a:pt x="1497282" y="3704311"/>
                </a:cubicBezTo>
                <a:cubicBezTo>
                  <a:pt x="1506142" y="3704311"/>
                  <a:pt x="1510572" y="3705532"/>
                  <a:pt x="1510572" y="3707974"/>
                </a:cubicBezTo>
                <a:cubicBezTo>
                  <a:pt x="1510572" y="3703090"/>
                  <a:pt x="1510572" y="3700647"/>
                  <a:pt x="1510572" y="3700647"/>
                </a:cubicBezTo>
                <a:lnTo>
                  <a:pt x="1517217" y="3700647"/>
                </a:lnTo>
                <a:lnTo>
                  <a:pt x="1523861" y="3700647"/>
                </a:lnTo>
                <a:lnTo>
                  <a:pt x="1523861" y="3696983"/>
                </a:lnTo>
                <a:lnTo>
                  <a:pt x="1517217" y="3696983"/>
                </a:lnTo>
                <a:lnTo>
                  <a:pt x="1510572" y="3696983"/>
                </a:lnTo>
                <a:cubicBezTo>
                  <a:pt x="1506142" y="3696983"/>
                  <a:pt x="1503927" y="3695762"/>
                  <a:pt x="1503927" y="3693320"/>
                </a:cubicBezTo>
                <a:cubicBezTo>
                  <a:pt x="1503927" y="3690878"/>
                  <a:pt x="1506142" y="3689657"/>
                  <a:pt x="1510572" y="3689657"/>
                </a:cubicBezTo>
                <a:cubicBezTo>
                  <a:pt x="1506142" y="3692099"/>
                  <a:pt x="1506142" y="3692710"/>
                  <a:pt x="1510572" y="3691489"/>
                </a:cubicBezTo>
                <a:cubicBezTo>
                  <a:pt x="1515002" y="3690268"/>
                  <a:pt x="1517217" y="3690878"/>
                  <a:pt x="1517217" y="3693320"/>
                </a:cubicBezTo>
                <a:lnTo>
                  <a:pt x="1523861" y="3693320"/>
                </a:lnTo>
                <a:cubicBezTo>
                  <a:pt x="1528291" y="3690878"/>
                  <a:pt x="1527184" y="3689657"/>
                  <a:pt x="1520539" y="3689657"/>
                </a:cubicBezTo>
                <a:cubicBezTo>
                  <a:pt x="1513894" y="3689657"/>
                  <a:pt x="1510572" y="3688436"/>
                  <a:pt x="1510572" y="3685994"/>
                </a:cubicBezTo>
                <a:lnTo>
                  <a:pt x="1517217" y="3685994"/>
                </a:lnTo>
                <a:cubicBezTo>
                  <a:pt x="1512787" y="3685994"/>
                  <a:pt x="1510572" y="3684773"/>
                  <a:pt x="1510572" y="3682331"/>
                </a:cubicBezTo>
                <a:cubicBezTo>
                  <a:pt x="1510572" y="3679889"/>
                  <a:pt x="1510572" y="3678668"/>
                  <a:pt x="1510572" y="3678668"/>
                </a:cubicBezTo>
                <a:lnTo>
                  <a:pt x="1503927" y="3678668"/>
                </a:lnTo>
                <a:cubicBezTo>
                  <a:pt x="1501712" y="3677446"/>
                  <a:pt x="1500882" y="3676531"/>
                  <a:pt x="1501435" y="3675920"/>
                </a:cubicBezTo>
                <a:lnTo>
                  <a:pt x="1503927" y="3675528"/>
                </a:lnTo>
                <a:lnTo>
                  <a:pt x="1507250" y="3675004"/>
                </a:lnTo>
                <a:cubicBezTo>
                  <a:pt x="1513894" y="3675004"/>
                  <a:pt x="1515002" y="3673783"/>
                  <a:pt x="1510572" y="3671341"/>
                </a:cubicBezTo>
                <a:cubicBezTo>
                  <a:pt x="1519431" y="3671341"/>
                  <a:pt x="1523861" y="3671341"/>
                  <a:pt x="1523861" y="3671341"/>
                </a:cubicBezTo>
                <a:cubicBezTo>
                  <a:pt x="1519431" y="3668899"/>
                  <a:pt x="1519431" y="3667678"/>
                  <a:pt x="1523861" y="3667678"/>
                </a:cubicBezTo>
                <a:cubicBezTo>
                  <a:pt x="1528291" y="3667678"/>
                  <a:pt x="1530506" y="3666457"/>
                  <a:pt x="1530506" y="3664015"/>
                </a:cubicBezTo>
                <a:cubicBezTo>
                  <a:pt x="1526076" y="3664015"/>
                  <a:pt x="1521646" y="3662794"/>
                  <a:pt x="1517217" y="3660352"/>
                </a:cubicBezTo>
                <a:lnTo>
                  <a:pt x="1523861" y="3660352"/>
                </a:lnTo>
                <a:cubicBezTo>
                  <a:pt x="1528291" y="3657910"/>
                  <a:pt x="1528291" y="3656078"/>
                  <a:pt x="1523861" y="3654857"/>
                </a:cubicBezTo>
                <a:cubicBezTo>
                  <a:pt x="1519431" y="3653636"/>
                  <a:pt x="1519431" y="3651804"/>
                  <a:pt x="1523861" y="3649361"/>
                </a:cubicBezTo>
                <a:lnTo>
                  <a:pt x="1517217" y="3649361"/>
                </a:lnTo>
                <a:cubicBezTo>
                  <a:pt x="1517217" y="3646919"/>
                  <a:pt x="1517217" y="3645698"/>
                  <a:pt x="1517217" y="3645698"/>
                </a:cubicBezTo>
                <a:lnTo>
                  <a:pt x="1530506" y="3645698"/>
                </a:lnTo>
                <a:cubicBezTo>
                  <a:pt x="1526076" y="3645698"/>
                  <a:pt x="1524969" y="3645088"/>
                  <a:pt x="1527184" y="3643867"/>
                </a:cubicBezTo>
                <a:cubicBezTo>
                  <a:pt x="1529399" y="3642645"/>
                  <a:pt x="1526076" y="3640814"/>
                  <a:pt x="1517217" y="3638372"/>
                </a:cubicBezTo>
                <a:lnTo>
                  <a:pt x="1530506" y="3638372"/>
                </a:lnTo>
                <a:cubicBezTo>
                  <a:pt x="1530506" y="3635930"/>
                  <a:pt x="1527184" y="3634098"/>
                  <a:pt x="1520539" y="3632877"/>
                </a:cubicBezTo>
                <a:cubicBezTo>
                  <a:pt x="1513894" y="3631656"/>
                  <a:pt x="1512787" y="3629824"/>
                  <a:pt x="1517217" y="3627382"/>
                </a:cubicBezTo>
                <a:cubicBezTo>
                  <a:pt x="1526076" y="3632266"/>
                  <a:pt x="1530506" y="3633488"/>
                  <a:pt x="1530506" y="3631045"/>
                </a:cubicBezTo>
                <a:lnTo>
                  <a:pt x="1530506" y="3627382"/>
                </a:lnTo>
                <a:cubicBezTo>
                  <a:pt x="1526076" y="3624940"/>
                  <a:pt x="1526076" y="3623719"/>
                  <a:pt x="1530506" y="3623719"/>
                </a:cubicBezTo>
                <a:cubicBezTo>
                  <a:pt x="1526076" y="3623719"/>
                  <a:pt x="1522754" y="3623109"/>
                  <a:pt x="1520539" y="3621888"/>
                </a:cubicBezTo>
                <a:cubicBezTo>
                  <a:pt x="1518324" y="3620666"/>
                  <a:pt x="1519431" y="3620056"/>
                  <a:pt x="1523861" y="3620056"/>
                </a:cubicBezTo>
                <a:cubicBezTo>
                  <a:pt x="1519431" y="3617614"/>
                  <a:pt x="1515002" y="3617614"/>
                  <a:pt x="1510572" y="3620056"/>
                </a:cubicBezTo>
                <a:cubicBezTo>
                  <a:pt x="1519431" y="3617614"/>
                  <a:pt x="1522754" y="3614561"/>
                  <a:pt x="1520539" y="3610898"/>
                </a:cubicBezTo>
                <a:cubicBezTo>
                  <a:pt x="1518324" y="3607235"/>
                  <a:pt x="1521646" y="3605403"/>
                  <a:pt x="1530506" y="3605403"/>
                </a:cubicBezTo>
                <a:lnTo>
                  <a:pt x="1530506" y="3598076"/>
                </a:lnTo>
                <a:cubicBezTo>
                  <a:pt x="1532721" y="3596855"/>
                  <a:pt x="1533551" y="3595939"/>
                  <a:pt x="1532998" y="3595329"/>
                </a:cubicBezTo>
                <a:lnTo>
                  <a:pt x="1530506" y="3594937"/>
                </a:lnTo>
                <a:lnTo>
                  <a:pt x="1527184" y="3594413"/>
                </a:lnTo>
                <a:cubicBezTo>
                  <a:pt x="1520539" y="3594413"/>
                  <a:pt x="1519431" y="3593192"/>
                  <a:pt x="1523861" y="3590750"/>
                </a:cubicBezTo>
                <a:lnTo>
                  <a:pt x="1530506" y="3590750"/>
                </a:lnTo>
                <a:cubicBezTo>
                  <a:pt x="1539367" y="3590750"/>
                  <a:pt x="1541582" y="3590139"/>
                  <a:pt x="1537153" y="3588918"/>
                </a:cubicBezTo>
                <a:cubicBezTo>
                  <a:pt x="1532721" y="3587697"/>
                  <a:pt x="1534936" y="3585865"/>
                  <a:pt x="1543797" y="3583423"/>
                </a:cubicBezTo>
                <a:cubicBezTo>
                  <a:pt x="1548227" y="3583423"/>
                  <a:pt x="1548227" y="3582813"/>
                  <a:pt x="1543797" y="3581592"/>
                </a:cubicBezTo>
                <a:cubicBezTo>
                  <a:pt x="1539367" y="3580371"/>
                  <a:pt x="1539367" y="3578539"/>
                  <a:pt x="1543797" y="3576097"/>
                </a:cubicBezTo>
                <a:cubicBezTo>
                  <a:pt x="1539367" y="3573655"/>
                  <a:pt x="1537153" y="3571823"/>
                  <a:pt x="1537153" y="3570602"/>
                </a:cubicBezTo>
                <a:cubicBezTo>
                  <a:pt x="1537153" y="3569381"/>
                  <a:pt x="1534936" y="3567550"/>
                  <a:pt x="1530506" y="3565108"/>
                </a:cubicBezTo>
                <a:lnTo>
                  <a:pt x="1537153" y="3565108"/>
                </a:lnTo>
                <a:cubicBezTo>
                  <a:pt x="1532721" y="3565108"/>
                  <a:pt x="1530506" y="3563886"/>
                  <a:pt x="1530506" y="3561444"/>
                </a:cubicBezTo>
                <a:lnTo>
                  <a:pt x="1549334" y="3561444"/>
                </a:lnTo>
                <a:lnTo>
                  <a:pt x="1549112" y="3562176"/>
                </a:lnTo>
                <a:lnTo>
                  <a:pt x="1543797" y="3565108"/>
                </a:lnTo>
                <a:cubicBezTo>
                  <a:pt x="1546012" y="3565108"/>
                  <a:pt x="1547673" y="3564497"/>
                  <a:pt x="1548781" y="3563276"/>
                </a:cubicBezTo>
                <a:lnTo>
                  <a:pt x="1549112" y="3562176"/>
                </a:lnTo>
                <a:lnTo>
                  <a:pt x="1550442" y="3561444"/>
                </a:lnTo>
                <a:lnTo>
                  <a:pt x="1549334" y="3561444"/>
                </a:lnTo>
                <a:lnTo>
                  <a:pt x="1550442" y="3557781"/>
                </a:lnTo>
                <a:lnTo>
                  <a:pt x="1557087" y="3557781"/>
                </a:lnTo>
                <a:cubicBezTo>
                  <a:pt x="1557087" y="3555339"/>
                  <a:pt x="1554872" y="3554118"/>
                  <a:pt x="1550442" y="3554118"/>
                </a:cubicBezTo>
                <a:cubicBezTo>
                  <a:pt x="1546012" y="3554118"/>
                  <a:pt x="1543797" y="3552897"/>
                  <a:pt x="1543797" y="3550455"/>
                </a:cubicBezTo>
                <a:cubicBezTo>
                  <a:pt x="1534936" y="3548012"/>
                  <a:pt x="1533828" y="3546791"/>
                  <a:pt x="1540475" y="3546791"/>
                </a:cubicBezTo>
                <a:cubicBezTo>
                  <a:pt x="1547120" y="3546791"/>
                  <a:pt x="1546012" y="3545570"/>
                  <a:pt x="1537153" y="3543128"/>
                </a:cubicBezTo>
                <a:lnTo>
                  <a:pt x="1550442" y="3546791"/>
                </a:lnTo>
                <a:cubicBezTo>
                  <a:pt x="1550442" y="3544349"/>
                  <a:pt x="1549334" y="3542517"/>
                  <a:pt x="1547120" y="3541296"/>
                </a:cubicBezTo>
                <a:cubicBezTo>
                  <a:pt x="1544905" y="3540075"/>
                  <a:pt x="1543797" y="3538243"/>
                  <a:pt x="1543797" y="3535801"/>
                </a:cubicBezTo>
                <a:cubicBezTo>
                  <a:pt x="1552657" y="3540685"/>
                  <a:pt x="1557087" y="3543128"/>
                  <a:pt x="1557087" y="3543128"/>
                </a:cubicBezTo>
                <a:lnTo>
                  <a:pt x="1557087" y="3539464"/>
                </a:lnTo>
                <a:cubicBezTo>
                  <a:pt x="1548227" y="3537022"/>
                  <a:pt x="1543797" y="3533359"/>
                  <a:pt x="1543797" y="3528475"/>
                </a:cubicBezTo>
                <a:cubicBezTo>
                  <a:pt x="1552657" y="3530917"/>
                  <a:pt x="1557087" y="3530306"/>
                  <a:pt x="1557087" y="3526643"/>
                </a:cubicBezTo>
                <a:cubicBezTo>
                  <a:pt x="1557087" y="3522980"/>
                  <a:pt x="1561516" y="3521149"/>
                  <a:pt x="1570376" y="3521149"/>
                </a:cubicBezTo>
                <a:cubicBezTo>
                  <a:pt x="1565946" y="3516264"/>
                  <a:pt x="1565946" y="3513212"/>
                  <a:pt x="1570376" y="3511991"/>
                </a:cubicBezTo>
                <a:cubicBezTo>
                  <a:pt x="1574806" y="3510770"/>
                  <a:pt x="1577021" y="3507717"/>
                  <a:pt x="1577021" y="3502833"/>
                </a:cubicBezTo>
                <a:cubicBezTo>
                  <a:pt x="1568161" y="3502833"/>
                  <a:pt x="1564839" y="3502833"/>
                  <a:pt x="1567054" y="3502833"/>
                </a:cubicBezTo>
                <a:cubicBezTo>
                  <a:pt x="1569269" y="3502833"/>
                  <a:pt x="1565946" y="3501611"/>
                  <a:pt x="1557087" y="3499170"/>
                </a:cubicBezTo>
                <a:lnTo>
                  <a:pt x="1563731" y="3499170"/>
                </a:lnTo>
                <a:lnTo>
                  <a:pt x="1570376" y="3499170"/>
                </a:lnTo>
                <a:cubicBezTo>
                  <a:pt x="1570376" y="3497948"/>
                  <a:pt x="1569822" y="3497337"/>
                  <a:pt x="1568715" y="3497337"/>
                </a:cubicBezTo>
                <a:cubicBezTo>
                  <a:pt x="1567607" y="3497337"/>
                  <a:pt x="1565946" y="3497948"/>
                  <a:pt x="1563731" y="3499170"/>
                </a:cubicBezTo>
                <a:lnTo>
                  <a:pt x="1570376" y="3495505"/>
                </a:lnTo>
                <a:lnTo>
                  <a:pt x="1583665" y="3495505"/>
                </a:lnTo>
                <a:cubicBezTo>
                  <a:pt x="1583665" y="3495505"/>
                  <a:pt x="1588095" y="3495505"/>
                  <a:pt x="1596955" y="3495505"/>
                </a:cubicBezTo>
                <a:cubicBezTo>
                  <a:pt x="1592525" y="3495505"/>
                  <a:pt x="1589203" y="3494895"/>
                  <a:pt x="1586988" y="3493674"/>
                </a:cubicBezTo>
                <a:cubicBezTo>
                  <a:pt x="1584773" y="3492453"/>
                  <a:pt x="1585880" y="3491842"/>
                  <a:pt x="1590310" y="3491842"/>
                </a:cubicBezTo>
                <a:lnTo>
                  <a:pt x="1577021" y="3491842"/>
                </a:lnTo>
                <a:cubicBezTo>
                  <a:pt x="1572591" y="3489400"/>
                  <a:pt x="1574806" y="3488179"/>
                  <a:pt x="1583665" y="3488179"/>
                </a:cubicBezTo>
                <a:cubicBezTo>
                  <a:pt x="1592525" y="3488179"/>
                  <a:pt x="1594740" y="3486958"/>
                  <a:pt x="1590310" y="3484516"/>
                </a:cubicBezTo>
                <a:lnTo>
                  <a:pt x="1590310" y="3480853"/>
                </a:lnTo>
                <a:cubicBezTo>
                  <a:pt x="1590310" y="3478411"/>
                  <a:pt x="1588095" y="3475969"/>
                  <a:pt x="1583665" y="3473526"/>
                </a:cubicBezTo>
                <a:lnTo>
                  <a:pt x="1590310" y="3473526"/>
                </a:lnTo>
                <a:cubicBezTo>
                  <a:pt x="1594740" y="3471084"/>
                  <a:pt x="1593633" y="3468032"/>
                  <a:pt x="1586988" y="3464369"/>
                </a:cubicBezTo>
                <a:cubicBezTo>
                  <a:pt x="1580343" y="3460705"/>
                  <a:pt x="1581451" y="3457653"/>
                  <a:pt x="1590310" y="3455211"/>
                </a:cubicBezTo>
                <a:cubicBezTo>
                  <a:pt x="1585880" y="3455211"/>
                  <a:pt x="1585880" y="3453989"/>
                  <a:pt x="1590310" y="3451547"/>
                </a:cubicBezTo>
                <a:cubicBezTo>
                  <a:pt x="1594740" y="3453989"/>
                  <a:pt x="1596955" y="3453989"/>
                  <a:pt x="1596955" y="3451547"/>
                </a:cubicBezTo>
                <a:cubicBezTo>
                  <a:pt x="1601385" y="3446662"/>
                  <a:pt x="1600277" y="3443610"/>
                  <a:pt x="1593633" y="3442389"/>
                </a:cubicBezTo>
                <a:cubicBezTo>
                  <a:pt x="1586988" y="3441168"/>
                  <a:pt x="1583665" y="3438115"/>
                  <a:pt x="1583665" y="3433231"/>
                </a:cubicBezTo>
                <a:cubicBezTo>
                  <a:pt x="1596955" y="3438115"/>
                  <a:pt x="1603600" y="3436894"/>
                  <a:pt x="1603600" y="3429568"/>
                </a:cubicBezTo>
                <a:cubicBezTo>
                  <a:pt x="1603600" y="3429568"/>
                  <a:pt x="1603600" y="3427125"/>
                  <a:pt x="1603600" y="3422241"/>
                </a:cubicBezTo>
                <a:cubicBezTo>
                  <a:pt x="1612459" y="3417357"/>
                  <a:pt x="1612459" y="3411252"/>
                  <a:pt x="1603600" y="3403924"/>
                </a:cubicBezTo>
                <a:lnTo>
                  <a:pt x="1610244" y="3400261"/>
                </a:lnTo>
                <a:cubicBezTo>
                  <a:pt x="1614674" y="3397819"/>
                  <a:pt x="1616889" y="3395377"/>
                  <a:pt x="1616889" y="3392935"/>
                </a:cubicBezTo>
                <a:cubicBezTo>
                  <a:pt x="1616889" y="3390493"/>
                  <a:pt x="1619104" y="3389272"/>
                  <a:pt x="1623534" y="3389272"/>
                </a:cubicBezTo>
                <a:cubicBezTo>
                  <a:pt x="1619104" y="3386830"/>
                  <a:pt x="1616889" y="3384388"/>
                  <a:pt x="1616889" y="3381945"/>
                </a:cubicBezTo>
                <a:lnTo>
                  <a:pt x="1616889" y="3378282"/>
                </a:lnTo>
                <a:lnTo>
                  <a:pt x="1616889" y="3363630"/>
                </a:lnTo>
                <a:lnTo>
                  <a:pt x="1616889" y="3359967"/>
                </a:lnTo>
                <a:lnTo>
                  <a:pt x="1616889" y="3356302"/>
                </a:lnTo>
                <a:cubicBezTo>
                  <a:pt x="1621319" y="3353861"/>
                  <a:pt x="1623534" y="3350197"/>
                  <a:pt x="1623534" y="3345313"/>
                </a:cubicBezTo>
                <a:cubicBezTo>
                  <a:pt x="1623534" y="3342871"/>
                  <a:pt x="1624643" y="3341039"/>
                  <a:pt x="1626858" y="3339818"/>
                </a:cubicBezTo>
                <a:cubicBezTo>
                  <a:pt x="1629073" y="3338597"/>
                  <a:pt x="1630180" y="3336765"/>
                  <a:pt x="1630180" y="3334323"/>
                </a:cubicBezTo>
                <a:lnTo>
                  <a:pt x="1656759" y="3290364"/>
                </a:lnTo>
                <a:cubicBezTo>
                  <a:pt x="1652329" y="3287922"/>
                  <a:pt x="1650114" y="3283038"/>
                  <a:pt x="1650114" y="3275712"/>
                </a:cubicBezTo>
                <a:lnTo>
                  <a:pt x="1643470" y="3275712"/>
                </a:lnTo>
                <a:cubicBezTo>
                  <a:pt x="1639040" y="3273270"/>
                  <a:pt x="1636825" y="3268385"/>
                  <a:pt x="1636825" y="3261059"/>
                </a:cubicBezTo>
                <a:cubicBezTo>
                  <a:pt x="1641255" y="3261059"/>
                  <a:pt x="1643470" y="3261059"/>
                  <a:pt x="1643470" y="3261059"/>
                </a:cubicBezTo>
                <a:cubicBezTo>
                  <a:pt x="1643470" y="3251290"/>
                  <a:pt x="1645684" y="3243963"/>
                  <a:pt x="1650114" y="3239079"/>
                </a:cubicBezTo>
                <a:lnTo>
                  <a:pt x="1650114" y="3231753"/>
                </a:lnTo>
                <a:cubicBezTo>
                  <a:pt x="1654544" y="3231753"/>
                  <a:pt x="1656759" y="3231753"/>
                  <a:pt x="1656759" y="3231753"/>
                </a:cubicBezTo>
                <a:cubicBezTo>
                  <a:pt x="1652329" y="3226869"/>
                  <a:pt x="1651222" y="3223816"/>
                  <a:pt x="1653437" y="3222595"/>
                </a:cubicBezTo>
                <a:cubicBezTo>
                  <a:pt x="1655652" y="3221374"/>
                  <a:pt x="1656759" y="3219542"/>
                  <a:pt x="1656759" y="3217100"/>
                </a:cubicBezTo>
                <a:lnTo>
                  <a:pt x="1656759" y="3191457"/>
                </a:lnTo>
                <a:cubicBezTo>
                  <a:pt x="1661189" y="3191457"/>
                  <a:pt x="1661189" y="3190236"/>
                  <a:pt x="1656759" y="3187794"/>
                </a:cubicBezTo>
                <a:lnTo>
                  <a:pt x="1663404" y="3187794"/>
                </a:lnTo>
                <a:lnTo>
                  <a:pt x="1663404" y="3184131"/>
                </a:lnTo>
                <a:cubicBezTo>
                  <a:pt x="1663404" y="3181689"/>
                  <a:pt x="1661189" y="3180468"/>
                  <a:pt x="1656759" y="3180468"/>
                </a:cubicBezTo>
                <a:lnTo>
                  <a:pt x="1656759" y="3169478"/>
                </a:lnTo>
                <a:cubicBezTo>
                  <a:pt x="1656759" y="3167036"/>
                  <a:pt x="1654544" y="3164594"/>
                  <a:pt x="1650114" y="3162152"/>
                </a:cubicBezTo>
                <a:cubicBezTo>
                  <a:pt x="1645684" y="3159710"/>
                  <a:pt x="1645684" y="3156045"/>
                  <a:pt x="1650114" y="3151161"/>
                </a:cubicBezTo>
                <a:lnTo>
                  <a:pt x="1650114" y="3147498"/>
                </a:lnTo>
                <a:cubicBezTo>
                  <a:pt x="1650114" y="3145056"/>
                  <a:pt x="1647899" y="3143835"/>
                  <a:pt x="1643470" y="3143835"/>
                </a:cubicBezTo>
                <a:cubicBezTo>
                  <a:pt x="1652329" y="3143835"/>
                  <a:pt x="1657866" y="3144445"/>
                  <a:pt x="1660081" y="3145667"/>
                </a:cubicBezTo>
                <a:cubicBezTo>
                  <a:pt x="1662296" y="3146888"/>
                  <a:pt x="1665619" y="3147498"/>
                  <a:pt x="1670048" y="3147498"/>
                </a:cubicBezTo>
                <a:cubicBezTo>
                  <a:pt x="1661189" y="3157267"/>
                  <a:pt x="1660081" y="3162762"/>
                  <a:pt x="1666726" y="3163983"/>
                </a:cubicBezTo>
                <a:lnTo>
                  <a:pt x="1671593" y="3167434"/>
                </a:lnTo>
                <a:lnTo>
                  <a:pt x="1670048" y="3176804"/>
                </a:lnTo>
                <a:cubicBezTo>
                  <a:pt x="1672263" y="3173141"/>
                  <a:pt x="1673094" y="3170241"/>
                  <a:pt x="1672540" y="3168104"/>
                </a:cubicBezTo>
                <a:lnTo>
                  <a:pt x="1671593" y="3167434"/>
                </a:lnTo>
                <a:lnTo>
                  <a:pt x="1671710" y="3166731"/>
                </a:lnTo>
                <a:cubicBezTo>
                  <a:pt x="1672817" y="3163678"/>
                  <a:pt x="1674478" y="3160931"/>
                  <a:pt x="1676693" y="3158489"/>
                </a:cubicBezTo>
                <a:cubicBezTo>
                  <a:pt x="1676693" y="3153603"/>
                  <a:pt x="1677801" y="3149330"/>
                  <a:pt x="1680015" y="3145667"/>
                </a:cubicBezTo>
                <a:cubicBezTo>
                  <a:pt x="1682230" y="3142003"/>
                  <a:pt x="1683338" y="3137730"/>
                  <a:pt x="1683338" y="3132845"/>
                </a:cubicBezTo>
                <a:cubicBezTo>
                  <a:pt x="1674478" y="3137730"/>
                  <a:pt x="1667834" y="3139561"/>
                  <a:pt x="1663404" y="3138340"/>
                </a:cubicBezTo>
                <a:cubicBezTo>
                  <a:pt x="1658974" y="3137119"/>
                  <a:pt x="1652329" y="3138951"/>
                  <a:pt x="1643470" y="3143835"/>
                </a:cubicBezTo>
                <a:lnTo>
                  <a:pt x="1643470" y="3140172"/>
                </a:lnTo>
                <a:cubicBezTo>
                  <a:pt x="1639040" y="3140172"/>
                  <a:pt x="1636825" y="3138951"/>
                  <a:pt x="1636825" y="3136509"/>
                </a:cubicBezTo>
                <a:lnTo>
                  <a:pt x="1636825" y="3129182"/>
                </a:lnTo>
                <a:lnTo>
                  <a:pt x="1683338" y="3129182"/>
                </a:lnTo>
                <a:cubicBezTo>
                  <a:pt x="1683338" y="3126740"/>
                  <a:pt x="1681123" y="3124298"/>
                  <a:pt x="1676693" y="3121856"/>
                </a:cubicBezTo>
                <a:lnTo>
                  <a:pt x="1683338" y="3096213"/>
                </a:lnTo>
                <a:lnTo>
                  <a:pt x="1663404" y="3092550"/>
                </a:lnTo>
                <a:cubicBezTo>
                  <a:pt x="1658974" y="3097434"/>
                  <a:pt x="1661189" y="3101097"/>
                  <a:pt x="1670048" y="3103539"/>
                </a:cubicBezTo>
                <a:cubicBezTo>
                  <a:pt x="1678908" y="3105981"/>
                  <a:pt x="1676693" y="3107202"/>
                  <a:pt x="1663404" y="3107202"/>
                </a:cubicBezTo>
                <a:cubicBezTo>
                  <a:pt x="1663404" y="3104760"/>
                  <a:pt x="1661189" y="3103539"/>
                  <a:pt x="1656759" y="3103539"/>
                </a:cubicBezTo>
                <a:cubicBezTo>
                  <a:pt x="1647899" y="3108424"/>
                  <a:pt x="1645684" y="3112088"/>
                  <a:pt x="1650114" y="3114530"/>
                </a:cubicBezTo>
                <a:cubicBezTo>
                  <a:pt x="1654544" y="3116972"/>
                  <a:pt x="1650114" y="3121856"/>
                  <a:pt x="1636825" y="3129182"/>
                </a:cubicBezTo>
                <a:cubicBezTo>
                  <a:pt x="1636825" y="3124298"/>
                  <a:pt x="1637932" y="3120635"/>
                  <a:pt x="1640147" y="3118193"/>
                </a:cubicBezTo>
                <a:cubicBezTo>
                  <a:pt x="1642362" y="3115751"/>
                  <a:pt x="1643470" y="3113308"/>
                  <a:pt x="1643470" y="3110866"/>
                </a:cubicBezTo>
                <a:lnTo>
                  <a:pt x="1643470" y="3103539"/>
                </a:lnTo>
                <a:lnTo>
                  <a:pt x="1650114" y="3099876"/>
                </a:lnTo>
                <a:cubicBezTo>
                  <a:pt x="1645684" y="3094992"/>
                  <a:pt x="1643470" y="3092550"/>
                  <a:pt x="1643470" y="3092550"/>
                </a:cubicBezTo>
                <a:lnTo>
                  <a:pt x="1650114" y="3092550"/>
                </a:lnTo>
                <a:cubicBezTo>
                  <a:pt x="1650114" y="3087665"/>
                  <a:pt x="1647899" y="3085223"/>
                  <a:pt x="1643470" y="3085223"/>
                </a:cubicBezTo>
                <a:cubicBezTo>
                  <a:pt x="1652329" y="3080339"/>
                  <a:pt x="1656759" y="3077897"/>
                  <a:pt x="1656759" y="3077897"/>
                </a:cubicBezTo>
                <a:lnTo>
                  <a:pt x="1663404" y="3074234"/>
                </a:lnTo>
                <a:cubicBezTo>
                  <a:pt x="1663404" y="3071792"/>
                  <a:pt x="1665619" y="3068129"/>
                  <a:pt x="1670048" y="3063244"/>
                </a:cubicBezTo>
                <a:cubicBezTo>
                  <a:pt x="1670048" y="3060802"/>
                  <a:pt x="1674478" y="3049812"/>
                  <a:pt x="1683338" y="3030275"/>
                </a:cubicBezTo>
                <a:cubicBezTo>
                  <a:pt x="1692197" y="3030275"/>
                  <a:pt x="1696627" y="3029054"/>
                  <a:pt x="1696627" y="3026612"/>
                </a:cubicBezTo>
                <a:cubicBezTo>
                  <a:pt x="1696627" y="3024170"/>
                  <a:pt x="1698842" y="3021728"/>
                  <a:pt x="1703272" y="3019285"/>
                </a:cubicBezTo>
                <a:lnTo>
                  <a:pt x="1709917" y="2997305"/>
                </a:lnTo>
                <a:cubicBezTo>
                  <a:pt x="1709917" y="3002190"/>
                  <a:pt x="1705487" y="3004632"/>
                  <a:pt x="1696627" y="3004632"/>
                </a:cubicBezTo>
                <a:cubicBezTo>
                  <a:pt x="1701057" y="3007074"/>
                  <a:pt x="1701057" y="3008905"/>
                  <a:pt x="1696627" y="3010127"/>
                </a:cubicBezTo>
                <a:lnTo>
                  <a:pt x="1695678" y="3011435"/>
                </a:lnTo>
                <a:lnTo>
                  <a:pt x="1689983" y="3008295"/>
                </a:lnTo>
                <a:lnTo>
                  <a:pt x="1689983" y="2993642"/>
                </a:lnTo>
                <a:lnTo>
                  <a:pt x="1696627" y="2986316"/>
                </a:lnTo>
                <a:lnTo>
                  <a:pt x="1696627" y="2982653"/>
                </a:lnTo>
                <a:lnTo>
                  <a:pt x="1709917" y="2989979"/>
                </a:lnTo>
                <a:lnTo>
                  <a:pt x="1716563" y="2982653"/>
                </a:lnTo>
                <a:lnTo>
                  <a:pt x="1716563" y="2968000"/>
                </a:lnTo>
                <a:cubicBezTo>
                  <a:pt x="1716563" y="2963116"/>
                  <a:pt x="1717671" y="2960062"/>
                  <a:pt x="1719886" y="2958841"/>
                </a:cubicBezTo>
                <a:cubicBezTo>
                  <a:pt x="1722100" y="2957620"/>
                  <a:pt x="1723208" y="2955789"/>
                  <a:pt x="1723208" y="2953347"/>
                </a:cubicBezTo>
                <a:lnTo>
                  <a:pt x="1729853" y="2953347"/>
                </a:lnTo>
                <a:cubicBezTo>
                  <a:pt x="1725423" y="2950904"/>
                  <a:pt x="1720993" y="2949683"/>
                  <a:pt x="1716563" y="2949683"/>
                </a:cubicBezTo>
                <a:lnTo>
                  <a:pt x="1716563" y="2953347"/>
                </a:lnTo>
                <a:lnTo>
                  <a:pt x="1709917" y="2953347"/>
                </a:lnTo>
                <a:cubicBezTo>
                  <a:pt x="1705487" y="2950904"/>
                  <a:pt x="1705487" y="2949683"/>
                  <a:pt x="1709917" y="2949683"/>
                </a:cubicBezTo>
                <a:cubicBezTo>
                  <a:pt x="1714348" y="2949683"/>
                  <a:pt x="1716563" y="2948462"/>
                  <a:pt x="1716563" y="2946020"/>
                </a:cubicBezTo>
                <a:lnTo>
                  <a:pt x="1709917" y="2946020"/>
                </a:lnTo>
                <a:lnTo>
                  <a:pt x="1709917" y="2938694"/>
                </a:lnTo>
                <a:lnTo>
                  <a:pt x="1716563" y="2935031"/>
                </a:lnTo>
                <a:lnTo>
                  <a:pt x="1723208" y="2938694"/>
                </a:lnTo>
                <a:lnTo>
                  <a:pt x="1729853" y="2927704"/>
                </a:lnTo>
                <a:lnTo>
                  <a:pt x="1729853" y="2924041"/>
                </a:lnTo>
                <a:lnTo>
                  <a:pt x="1736497" y="2924041"/>
                </a:lnTo>
                <a:lnTo>
                  <a:pt x="1729853" y="2920378"/>
                </a:lnTo>
                <a:lnTo>
                  <a:pt x="1736497" y="2920378"/>
                </a:lnTo>
                <a:lnTo>
                  <a:pt x="1729853" y="2916715"/>
                </a:lnTo>
                <a:lnTo>
                  <a:pt x="1729853" y="2909388"/>
                </a:lnTo>
                <a:cubicBezTo>
                  <a:pt x="1725423" y="2906945"/>
                  <a:pt x="1720993" y="2905724"/>
                  <a:pt x="1716563" y="2905724"/>
                </a:cubicBezTo>
                <a:lnTo>
                  <a:pt x="1729853" y="2905724"/>
                </a:lnTo>
                <a:cubicBezTo>
                  <a:pt x="1734282" y="2903282"/>
                  <a:pt x="1738712" y="2902061"/>
                  <a:pt x="1743142" y="2902061"/>
                </a:cubicBezTo>
                <a:lnTo>
                  <a:pt x="1735168" y="2902061"/>
                </a:lnTo>
                <a:lnTo>
                  <a:pt x="1743142" y="2898398"/>
                </a:lnTo>
                <a:cubicBezTo>
                  <a:pt x="1738712" y="2898398"/>
                  <a:pt x="1737605" y="2897788"/>
                  <a:pt x="1739820" y="2896566"/>
                </a:cubicBezTo>
                <a:cubicBezTo>
                  <a:pt x="1742035" y="2895345"/>
                  <a:pt x="1738712" y="2894735"/>
                  <a:pt x="1729853" y="2894735"/>
                </a:cubicBezTo>
                <a:lnTo>
                  <a:pt x="1743142" y="2894735"/>
                </a:lnTo>
                <a:cubicBezTo>
                  <a:pt x="1738712" y="2892293"/>
                  <a:pt x="1737605" y="2890461"/>
                  <a:pt x="1739820" y="2889240"/>
                </a:cubicBezTo>
                <a:cubicBezTo>
                  <a:pt x="1742035" y="2888019"/>
                  <a:pt x="1738712" y="2887409"/>
                  <a:pt x="1729853" y="2887409"/>
                </a:cubicBezTo>
                <a:cubicBezTo>
                  <a:pt x="1720993" y="2882524"/>
                  <a:pt x="1719886" y="2879472"/>
                  <a:pt x="1726530" y="2878251"/>
                </a:cubicBezTo>
                <a:cubicBezTo>
                  <a:pt x="1733175" y="2877030"/>
                  <a:pt x="1736497" y="2875198"/>
                  <a:pt x="1736497" y="2872756"/>
                </a:cubicBezTo>
                <a:lnTo>
                  <a:pt x="1736497" y="2865430"/>
                </a:lnTo>
                <a:lnTo>
                  <a:pt x="1743142" y="2865430"/>
                </a:lnTo>
                <a:lnTo>
                  <a:pt x="1743142" y="2854439"/>
                </a:lnTo>
                <a:cubicBezTo>
                  <a:pt x="1747572" y="2856881"/>
                  <a:pt x="1749787" y="2858102"/>
                  <a:pt x="1749787" y="2858102"/>
                </a:cubicBezTo>
                <a:cubicBezTo>
                  <a:pt x="1749787" y="2853218"/>
                  <a:pt x="1749787" y="2850776"/>
                  <a:pt x="1749787" y="2850776"/>
                </a:cubicBezTo>
                <a:cubicBezTo>
                  <a:pt x="1758646" y="2848334"/>
                  <a:pt x="1763076" y="2847113"/>
                  <a:pt x="1763076" y="2847113"/>
                </a:cubicBezTo>
                <a:lnTo>
                  <a:pt x="1749787" y="2847113"/>
                </a:lnTo>
                <a:cubicBezTo>
                  <a:pt x="1749787" y="2844671"/>
                  <a:pt x="1752002" y="2843450"/>
                  <a:pt x="1756431" y="2843450"/>
                </a:cubicBezTo>
                <a:lnTo>
                  <a:pt x="1769721" y="2843450"/>
                </a:lnTo>
                <a:cubicBezTo>
                  <a:pt x="1778580" y="2841008"/>
                  <a:pt x="1777473" y="2838565"/>
                  <a:pt x="1766398" y="2836123"/>
                </a:cubicBezTo>
                <a:cubicBezTo>
                  <a:pt x="1755324" y="2833681"/>
                  <a:pt x="1756431" y="2831239"/>
                  <a:pt x="1769721" y="2828797"/>
                </a:cubicBezTo>
                <a:cubicBezTo>
                  <a:pt x="1765291" y="2826355"/>
                  <a:pt x="1763076" y="2826355"/>
                  <a:pt x="1763076" y="2828797"/>
                </a:cubicBezTo>
                <a:cubicBezTo>
                  <a:pt x="1763076" y="2831239"/>
                  <a:pt x="1760861" y="2831239"/>
                  <a:pt x="1756431" y="2828797"/>
                </a:cubicBezTo>
                <a:cubicBezTo>
                  <a:pt x="1756431" y="2826355"/>
                  <a:pt x="1758646" y="2825134"/>
                  <a:pt x="1763076" y="2825134"/>
                </a:cubicBezTo>
                <a:lnTo>
                  <a:pt x="1776366" y="2825134"/>
                </a:lnTo>
                <a:cubicBezTo>
                  <a:pt x="1780795" y="2822692"/>
                  <a:pt x="1778580" y="2820860"/>
                  <a:pt x="1769721" y="2819639"/>
                </a:cubicBezTo>
                <a:cubicBezTo>
                  <a:pt x="1760861" y="2818417"/>
                  <a:pt x="1758646" y="2816585"/>
                  <a:pt x="1763076" y="2814143"/>
                </a:cubicBezTo>
                <a:cubicBezTo>
                  <a:pt x="1749787" y="2814143"/>
                  <a:pt x="1743142" y="2812922"/>
                  <a:pt x="1743142" y="2810480"/>
                </a:cubicBezTo>
                <a:cubicBezTo>
                  <a:pt x="1743142" y="2808038"/>
                  <a:pt x="1746464" y="2806817"/>
                  <a:pt x="1753109" y="2806817"/>
                </a:cubicBezTo>
                <a:cubicBezTo>
                  <a:pt x="1759754" y="2806817"/>
                  <a:pt x="1765291" y="2808038"/>
                  <a:pt x="1769721" y="2810480"/>
                </a:cubicBezTo>
                <a:lnTo>
                  <a:pt x="1763076" y="2810480"/>
                </a:lnTo>
                <a:cubicBezTo>
                  <a:pt x="1767506" y="2812922"/>
                  <a:pt x="1769721" y="2814143"/>
                  <a:pt x="1769721" y="2814143"/>
                </a:cubicBezTo>
                <a:cubicBezTo>
                  <a:pt x="1774151" y="2811702"/>
                  <a:pt x="1778580" y="2810480"/>
                  <a:pt x="1783010" y="2810480"/>
                </a:cubicBezTo>
                <a:cubicBezTo>
                  <a:pt x="1778580" y="2808038"/>
                  <a:pt x="1774151" y="2806817"/>
                  <a:pt x="1769721" y="2806817"/>
                </a:cubicBezTo>
                <a:cubicBezTo>
                  <a:pt x="1765291" y="2806817"/>
                  <a:pt x="1767506" y="2804375"/>
                  <a:pt x="1776366" y="2799491"/>
                </a:cubicBezTo>
                <a:lnTo>
                  <a:pt x="1769721" y="2799491"/>
                </a:lnTo>
                <a:cubicBezTo>
                  <a:pt x="1774151" y="2794606"/>
                  <a:pt x="1774151" y="2792775"/>
                  <a:pt x="1769721" y="2793996"/>
                </a:cubicBezTo>
                <a:cubicBezTo>
                  <a:pt x="1765291" y="2795217"/>
                  <a:pt x="1763076" y="2794606"/>
                  <a:pt x="1763076" y="2792164"/>
                </a:cubicBezTo>
                <a:cubicBezTo>
                  <a:pt x="1767506" y="2789722"/>
                  <a:pt x="1769721" y="2788501"/>
                  <a:pt x="1769721" y="2788501"/>
                </a:cubicBezTo>
                <a:cubicBezTo>
                  <a:pt x="1778580" y="2788501"/>
                  <a:pt x="1785225" y="2789722"/>
                  <a:pt x="1789655" y="2792164"/>
                </a:cubicBezTo>
                <a:cubicBezTo>
                  <a:pt x="1785225" y="2789722"/>
                  <a:pt x="1785225" y="2787891"/>
                  <a:pt x="1789655" y="2786670"/>
                </a:cubicBezTo>
                <a:cubicBezTo>
                  <a:pt x="1794085" y="2785449"/>
                  <a:pt x="1796300" y="2783617"/>
                  <a:pt x="1796300" y="2781175"/>
                </a:cubicBezTo>
                <a:lnTo>
                  <a:pt x="1802946" y="2784838"/>
                </a:lnTo>
                <a:lnTo>
                  <a:pt x="1802946" y="2781175"/>
                </a:lnTo>
                <a:lnTo>
                  <a:pt x="1796300" y="2781175"/>
                </a:lnTo>
                <a:cubicBezTo>
                  <a:pt x="1791870" y="2778733"/>
                  <a:pt x="1788547" y="2778122"/>
                  <a:pt x="1786333" y="2779343"/>
                </a:cubicBezTo>
                <a:cubicBezTo>
                  <a:pt x="1784118" y="2780564"/>
                  <a:pt x="1780795" y="2779954"/>
                  <a:pt x="1776366" y="2777512"/>
                </a:cubicBezTo>
                <a:cubicBezTo>
                  <a:pt x="1776366" y="2775070"/>
                  <a:pt x="1778580" y="2773849"/>
                  <a:pt x="1783010" y="2773849"/>
                </a:cubicBezTo>
                <a:cubicBezTo>
                  <a:pt x="1778580" y="2776291"/>
                  <a:pt x="1779688" y="2776901"/>
                  <a:pt x="1786333" y="2775680"/>
                </a:cubicBezTo>
                <a:cubicBezTo>
                  <a:pt x="1792977" y="2774459"/>
                  <a:pt x="1796300" y="2775070"/>
                  <a:pt x="1796300" y="2777512"/>
                </a:cubicBezTo>
                <a:lnTo>
                  <a:pt x="1796300" y="2773849"/>
                </a:lnTo>
                <a:lnTo>
                  <a:pt x="1802946" y="2773849"/>
                </a:lnTo>
                <a:cubicBezTo>
                  <a:pt x="1807376" y="2771406"/>
                  <a:pt x="1806269" y="2770796"/>
                  <a:pt x="1799622" y="2772017"/>
                </a:cubicBezTo>
                <a:cubicBezTo>
                  <a:pt x="1792977" y="2773238"/>
                  <a:pt x="1789655" y="2771406"/>
                  <a:pt x="1789655" y="2766521"/>
                </a:cubicBezTo>
                <a:lnTo>
                  <a:pt x="1796300" y="2766521"/>
                </a:lnTo>
                <a:cubicBezTo>
                  <a:pt x="1787440" y="2766521"/>
                  <a:pt x="1783010" y="2765300"/>
                  <a:pt x="1783010" y="2762858"/>
                </a:cubicBezTo>
                <a:cubicBezTo>
                  <a:pt x="1783010" y="2760416"/>
                  <a:pt x="1783010" y="2759195"/>
                  <a:pt x="1783010" y="2759195"/>
                </a:cubicBezTo>
                <a:lnTo>
                  <a:pt x="1776366" y="2759195"/>
                </a:lnTo>
                <a:cubicBezTo>
                  <a:pt x="1776366" y="2759195"/>
                  <a:pt x="1775812" y="2758890"/>
                  <a:pt x="1774704" y="2758279"/>
                </a:cubicBezTo>
                <a:lnTo>
                  <a:pt x="1770071" y="2755725"/>
                </a:lnTo>
                <a:lnTo>
                  <a:pt x="1771382" y="2754730"/>
                </a:lnTo>
                <a:cubicBezTo>
                  <a:pt x="1772489" y="2754349"/>
                  <a:pt x="1774151" y="2754005"/>
                  <a:pt x="1776366" y="2753700"/>
                </a:cubicBezTo>
                <a:cubicBezTo>
                  <a:pt x="1785225" y="2752479"/>
                  <a:pt x="1787440" y="2750648"/>
                  <a:pt x="1783010" y="2748205"/>
                </a:cubicBezTo>
                <a:cubicBezTo>
                  <a:pt x="1796300" y="2748205"/>
                  <a:pt x="1802946" y="2748205"/>
                  <a:pt x="1802946" y="2748205"/>
                </a:cubicBezTo>
                <a:cubicBezTo>
                  <a:pt x="1794085" y="2745763"/>
                  <a:pt x="1792977" y="2744542"/>
                  <a:pt x="1799622" y="2744542"/>
                </a:cubicBezTo>
                <a:cubicBezTo>
                  <a:pt x="1806269" y="2744542"/>
                  <a:pt x="1807376" y="2743321"/>
                  <a:pt x="1802946" y="2740879"/>
                </a:cubicBezTo>
                <a:lnTo>
                  <a:pt x="1789655" y="2740879"/>
                </a:lnTo>
                <a:lnTo>
                  <a:pt x="1796300" y="2744542"/>
                </a:lnTo>
                <a:lnTo>
                  <a:pt x="1783010" y="2740879"/>
                </a:lnTo>
                <a:cubicBezTo>
                  <a:pt x="1783010" y="2740879"/>
                  <a:pt x="1783010" y="2743321"/>
                  <a:pt x="1783010" y="2748205"/>
                </a:cubicBezTo>
                <a:cubicBezTo>
                  <a:pt x="1778580" y="2745763"/>
                  <a:pt x="1774151" y="2744542"/>
                  <a:pt x="1769721" y="2744542"/>
                </a:cubicBezTo>
                <a:cubicBezTo>
                  <a:pt x="1778580" y="2744542"/>
                  <a:pt x="1779688" y="2743321"/>
                  <a:pt x="1773043" y="2740879"/>
                </a:cubicBezTo>
                <a:cubicBezTo>
                  <a:pt x="1766398" y="2738437"/>
                  <a:pt x="1767506" y="2737216"/>
                  <a:pt x="1776366" y="2737216"/>
                </a:cubicBezTo>
                <a:lnTo>
                  <a:pt x="1796300" y="2737216"/>
                </a:lnTo>
                <a:cubicBezTo>
                  <a:pt x="1805161" y="2734774"/>
                  <a:pt x="1806269" y="2732942"/>
                  <a:pt x="1799622" y="2731721"/>
                </a:cubicBezTo>
                <a:cubicBezTo>
                  <a:pt x="1792977" y="2730500"/>
                  <a:pt x="1791870" y="2727448"/>
                  <a:pt x="1796300" y="2722563"/>
                </a:cubicBezTo>
                <a:lnTo>
                  <a:pt x="1789655" y="2726226"/>
                </a:lnTo>
                <a:cubicBezTo>
                  <a:pt x="1785225" y="2723784"/>
                  <a:pt x="1784118" y="2722563"/>
                  <a:pt x="1786333" y="2722563"/>
                </a:cubicBezTo>
                <a:cubicBezTo>
                  <a:pt x="1788547" y="2722563"/>
                  <a:pt x="1787440" y="2721342"/>
                  <a:pt x="1783010" y="2718899"/>
                </a:cubicBezTo>
                <a:lnTo>
                  <a:pt x="1802946" y="2718899"/>
                </a:lnTo>
                <a:cubicBezTo>
                  <a:pt x="1798515" y="2718899"/>
                  <a:pt x="1797409" y="2718289"/>
                  <a:pt x="1799622" y="2717068"/>
                </a:cubicBezTo>
                <a:cubicBezTo>
                  <a:pt x="1801837" y="2715847"/>
                  <a:pt x="1798515" y="2714015"/>
                  <a:pt x="1789655" y="2711573"/>
                </a:cubicBezTo>
                <a:lnTo>
                  <a:pt x="1796300" y="2711573"/>
                </a:lnTo>
                <a:cubicBezTo>
                  <a:pt x="1800731" y="2709131"/>
                  <a:pt x="1798515" y="2707299"/>
                  <a:pt x="1789655" y="2706078"/>
                </a:cubicBezTo>
                <a:cubicBezTo>
                  <a:pt x="1780795" y="2704857"/>
                  <a:pt x="1778580" y="2703025"/>
                  <a:pt x="1783010" y="2700583"/>
                </a:cubicBezTo>
                <a:cubicBezTo>
                  <a:pt x="1791870" y="2700583"/>
                  <a:pt x="1798515" y="2701804"/>
                  <a:pt x="1802946" y="2704246"/>
                </a:cubicBezTo>
                <a:cubicBezTo>
                  <a:pt x="1802946" y="2701804"/>
                  <a:pt x="1800731" y="2700583"/>
                  <a:pt x="1796300" y="2700583"/>
                </a:cubicBezTo>
                <a:cubicBezTo>
                  <a:pt x="1800731" y="2700583"/>
                  <a:pt x="1800731" y="2699973"/>
                  <a:pt x="1796300" y="2698752"/>
                </a:cubicBezTo>
                <a:cubicBezTo>
                  <a:pt x="1791870" y="2697531"/>
                  <a:pt x="1791870" y="2695699"/>
                  <a:pt x="1796300" y="2693257"/>
                </a:cubicBezTo>
                <a:lnTo>
                  <a:pt x="1789655" y="2693257"/>
                </a:lnTo>
                <a:cubicBezTo>
                  <a:pt x="1785225" y="2693257"/>
                  <a:pt x="1783010" y="2692646"/>
                  <a:pt x="1783010" y="2691425"/>
                </a:cubicBezTo>
                <a:cubicBezTo>
                  <a:pt x="1783010" y="2690204"/>
                  <a:pt x="1780795" y="2689594"/>
                  <a:pt x="1776366" y="2689594"/>
                </a:cubicBezTo>
                <a:cubicBezTo>
                  <a:pt x="1789655" y="2687152"/>
                  <a:pt x="1794085" y="2684710"/>
                  <a:pt x="1789655" y="2682268"/>
                </a:cubicBezTo>
                <a:cubicBezTo>
                  <a:pt x="1785225" y="2679825"/>
                  <a:pt x="1787440" y="2677383"/>
                  <a:pt x="1796300" y="2674941"/>
                </a:cubicBezTo>
                <a:lnTo>
                  <a:pt x="1796300" y="2663951"/>
                </a:lnTo>
                <a:cubicBezTo>
                  <a:pt x="1800731" y="2661509"/>
                  <a:pt x="1798515" y="2660288"/>
                  <a:pt x="1789655" y="2660288"/>
                </a:cubicBezTo>
                <a:cubicBezTo>
                  <a:pt x="1780795" y="2660288"/>
                  <a:pt x="1778580" y="2659066"/>
                  <a:pt x="1783010" y="2656624"/>
                </a:cubicBezTo>
                <a:cubicBezTo>
                  <a:pt x="1791870" y="2654182"/>
                  <a:pt x="1795192" y="2654182"/>
                  <a:pt x="1792977" y="2656624"/>
                </a:cubicBezTo>
                <a:cubicBezTo>
                  <a:pt x="1790762" y="2659066"/>
                  <a:pt x="1791870" y="2659066"/>
                  <a:pt x="1796300" y="2656624"/>
                </a:cubicBezTo>
                <a:cubicBezTo>
                  <a:pt x="1809591" y="2659066"/>
                  <a:pt x="1812913" y="2659066"/>
                  <a:pt x="1806269" y="2656624"/>
                </a:cubicBezTo>
                <a:cubicBezTo>
                  <a:pt x="1799622" y="2654182"/>
                  <a:pt x="1800731" y="2651740"/>
                  <a:pt x="1809591" y="2649298"/>
                </a:cubicBezTo>
                <a:cubicBezTo>
                  <a:pt x="1818450" y="2649298"/>
                  <a:pt x="1819558" y="2648688"/>
                  <a:pt x="1812913" y="2647466"/>
                </a:cubicBezTo>
                <a:cubicBezTo>
                  <a:pt x="1806269" y="2646245"/>
                  <a:pt x="1802946" y="2644414"/>
                  <a:pt x="1802946" y="2641972"/>
                </a:cubicBezTo>
                <a:lnTo>
                  <a:pt x="1809591" y="2641972"/>
                </a:lnTo>
                <a:cubicBezTo>
                  <a:pt x="1796300" y="2639530"/>
                  <a:pt x="1789655" y="2634645"/>
                  <a:pt x="1789655" y="2627319"/>
                </a:cubicBezTo>
                <a:lnTo>
                  <a:pt x="1791555" y="2627842"/>
                </a:lnTo>
                <a:lnTo>
                  <a:pt x="1797961" y="2630982"/>
                </a:lnTo>
                <a:cubicBezTo>
                  <a:pt x="1801285" y="2632203"/>
                  <a:pt x="1802946" y="2632203"/>
                  <a:pt x="1802946" y="2630982"/>
                </a:cubicBezTo>
                <a:lnTo>
                  <a:pt x="1791555" y="2627842"/>
                </a:lnTo>
                <a:lnTo>
                  <a:pt x="1783010" y="2623656"/>
                </a:lnTo>
                <a:lnTo>
                  <a:pt x="1809591" y="2623656"/>
                </a:lnTo>
                <a:lnTo>
                  <a:pt x="1809591" y="2627319"/>
                </a:lnTo>
                <a:cubicBezTo>
                  <a:pt x="1818450" y="2624877"/>
                  <a:pt x="1820665" y="2623656"/>
                  <a:pt x="1816236" y="2623656"/>
                </a:cubicBezTo>
                <a:cubicBezTo>
                  <a:pt x="1811806" y="2623656"/>
                  <a:pt x="1809591" y="2622435"/>
                  <a:pt x="1809591" y="2619993"/>
                </a:cubicBezTo>
                <a:lnTo>
                  <a:pt x="1816236" y="2619993"/>
                </a:lnTo>
                <a:cubicBezTo>
                  <a:pt x="1816236" y="2617550"/>
                  <a:pt x="1814021" y="2616329"/>
                  <a:pt x="1809591" y="2616329"/>
                </a:cubicBezTo>
                <a:cubicBezTo>
                  <a:pt x="1805161" y="2616329"/>
                  <a:pt x="1802946" y="2613886"/>
                  <a:pt x="1802946" y="2609002"/>
                </a:cubicBezTo>
                <a:lnTo>
                  <a:pt x="1796300" y="2609002"/>
                </a:lnTo>
                <a:cubicBezTo>
                  <a:pt x="1796300" y="2606560"/>
                  <a:pt x="1796300" y="2605339"/>
                  <a:pt x="1796300" y="2605339"/>
                </a:cubicBezTo>
                <a:lnTo>
                  <a:pt x="1809591" y="2605339"/>
                </a:lnTo>
                <a:cubicBezTo>
                  <a:pt x="1809591" y="2602897"/>
                  <a:pt x="1807376" y="2601065"/>
                  <a:pt x="1802946" y="2599844"/>
                </a:cubicBezTo>
                <a:cubicBezTo>
                  <a:pt x="1798515" y="2598623"/>
                  <a:pt x="1796300" y="2596792"/>
                  <a:pt x="1796300" y="2594350"/>
                </a:cubicBezTo>
                <a:cubicBezTo>
                  <a:pt x="1805161" y="2594350"/>
                  <a:pt x="1809591" y="2595571"/>
                  <a:pt x="1809591" y="2598013"/>
                </a:cubicBezTo>
                <a:cubicBezTo>
                  <a:pt x="1809591" y="2600455"/>
                  <a:pt x="1811806" y="2601676"/>
                  <a:pt x="1816236" y="2601676"/>
                </a:cubicBezTo>
                <a:lnTo>
                  <a:pt x="1816236" y="2598013"/>
                </a:lnTo>
                <a:cubicBezTo>
                  <a:pt x="1802946" y="2595571"/>
                  <a:pt x="1796300" y="2591908"/>
                  <a:pt x="1796300" y="2587023"/>
                </a:cubicBezTo>
                <a:lnTo>
                  <a:pt x="1802946" y="2590686"/>
                </a:lnTo>
                <a:lnTo>
                  <a:pt x="1802946" y="2587023"/>
                </a:lnTo>
                <a:cubicBezTo>
                  <a:pt x="1811806" y="2587023"/>
                  <a:pt x="1816236" y="2585802"/>
                  <a:pt x="1816236" y="2583360"/>
                </a:cubicBezTo>
                <a:cubicBezTo>
                  <a:pt x="1816236" y="2580918"/>
                  <a:pt x="1820665" y="2578476"/>
                  <a:pt x="1829525" y="2576034"/>
                </a:cubicBezTo>
                <a:cubicBezTo>
                  <a:pt x="1825095" y="2571149"/>
                  <a:pt x="1825095" y="2568096"/>
                  <a:pt x="1829525" y="2566875"/>
                </a:cubicBezTo>
                <a:cubicBezTo>
                  <a:pt x="1833955" y="2565654"/>
                  <a:pt x="1836170" y="2562601"/>
                  <a:pt x="1836170" y="2557717"/>
                </a:cubicBezTo>
                <a:cubicBezTo>
                  <a:pt x="1822880" y="2557717"/>
                  <a:pt x="1818450" y="2557106"/>
                  <a:pt x="1822880" y="2555885"/>
                </a:cubicBezTo>
                <a:cubicBezTo>
                  <a:pt x="1827310" y="2554664"/>
                  <a:pt x="1822880" y="2554054"/>
                  <a:pt x="1809591" y="2554054"/>
                </a:cubicBezTo>
                <a:lnTo>
                  <a:pt x="1809591" y="2550391"/>
                </a:lnTo>
                <a:cubicBezTo>
                  <a:pt x="1814021" y="2550391"/>
                  <a:pt x="1817897" y="2550391"/>
                  <a:pt x="1821219" y="2550391"/>
                </a:cubicBezTo>
                <a:lnTo>
                  <a:pt x="1822880" y="2550391"/>
                </a:lnTo>
                <a:lnTo>
                  <a:pt x="1819559" y="2548560"/>
                </a:lnTo>
                <a:lnTo>
                  <a:pt x="1829525" y="2546728"/>
                </a:lnTo>
                <a:cubicBezTo>
                  <a:pt x="1833955" y="2546728"/>
                  <a:pt x="1836170" y="2546728"/>
                  <a:pt x="1836170" y="2546728"/>
                </a:cubicBezTo>
                <a:cubicBezTo>
                  <a:pt x="1840599" y="2544285"/>
                  <a:pt x="1843922" y="2543675"/>
                  <a:pt x="1846137" y="2544896"/>
                </a:cubicBezTo>
                <a:cubicBezTo>
                  <a:pt x="1848352" y="2546117"/>
                  <a:pt x="1851674" y="2545506"/>
                  <a:pt x="1856104" y="2543064"/>
                </a:cubicBezTo>
                <a:cubicBezTo>
                  <a:pt x="1847244" y="2543064"/>
                  <a:pt x="1845029" y="2541843"/>
                  <a:pt x="1849459" y="2539401"/>
                </a:cubicBezTo>
                <a:lnTo>
                  <a:pt x="1836170" y="2543064"/>
                </a:lnTo>
                <a:cubicBezTo>
                  <a:pt x="1827310" y="2538180"/>
                  <a:pt x="1828418" y="2536349"/>
                  <a:pt x="1839492" y="2537570"/>
                </a:cubicBezTo>
                <a:cubicBezTo>
                  <a:pt x="1850567" y="2538791"/>
                  <a:pt x="1851674" y="2536959"/>
                  <a:pt x="1842814" y="2532075"/>
                </a:cubicBezTo>
                <a:lnTo>
                  <a:pt x="1849459" y="2535738"/>
                </a:lnTo>
                <a:cubicBezTo>
                  <a:pt x="1849459" y="2528411"/>
                  <a:pt x="1845029" y="2523526"/>
                  <a:pt x="1836170" y="2521084"/>
                </a:cubicBezTo>
                <a:lnTo>
                  <a:pt x="1842814" y="2521084"/>
                </a:lnTo>
                <a:cubicBezTo>
                  <a:pt x="1847244" y="2516200"/>
                  <a:pt x="1846137" y="2512537"/>
                  <a:pt x="1839492" y="2510095"/>
                </a:cubicBezTo>
                <a:cubicBezTo>
                  <a:pt x="1832847" y="2507653"/>
                  <a:pt x="1833955" y="2503990"/>
                  <a:pt x="1842814" y="2499105"/>
                </a:cubicBezTo>
                <a:lnTo>
                  <a:pt x="1842814" y="2495442"/>
                </a:lnTo>
                <a:cubicBezTo>
                  <a:pt x="1847244" y="2497884"/>
                  <a:pt x="1849459" y="2499105"/>
                  <a:pt x="1849459" y="2499105"/>
                </a:cubicBezTo>
                <a:cubicBezTo>
                  <a:pt x="1840599" y="2494221"/>
                  <a:pt x="1838385" y="2491779"/>
                  <a:pt x="1842814" y="2491779"/>
                </a:cubicBezTo>
                <a:lnTo>
                  <a:pt x="1849459" y="2495442"/>
                </a:lnTo>
                <a:cubicBezTo>
                  <a:pt x="1853889" y="2490558"/>
                  <a:pt x="1852781" y="2487505"/>
                  <a:pt x="1846137" y="2486284"/>
                </a:cubicBezTo>
                <a:cubicBezTo>
                  <a:pt x="1839492" y="2485063"/>
                  <a:pt x="1833955" y="2482011"/>
                  <a:pt x="1829525" y="2477125"/>
                </a:cubicBezTo>
                <a:cubicBezTo>
                  <a:pt x="1847244" y="2477125"/>
                  <a:pt x="1856104" y="2474684"/>
                  <a:pt x="1856104" y="2469799"/>
                </a:cubicBezTo>
                <a:cubicBezTo>
                  <a:pt x="1856104" y="2469799"/>
                  <a:pt x="1856104" y="2467357"/>
                  <a:pt x="1856104" y="2462473"/>
                </a:cubicBezTo>
                <a:cubicBezTo>
                  <a:pt x="1864963" y="2455146"/>
                  <a:pt x="1862749" y="2447820"/>
                  <a:pt x="1849459" y="2440494"/>
                </a:cubicBezTo>
                <a:cubicBezTo>
                  <a:pt x="1853889" y="2438052"/>
                  <a:pt x="1856104" y="2435610"/>
                  <a:pt x="1856104" y="2433167"/>
                </a:cubicBezTo>
                <a:cubicBezTo>
                  <a:pt x="1864963" y="2433167"/>
                  <a:pt x="1869393" y="2430725"/>
                  <a:pt x="1869393" y="2425840"/>
                </a:cubicBezTo>
                <a:lnTo>
                  <a:pt x="1869393" y="2422177"/>
                </a:lnTo>
                <a:cubicBezTo>
                  <a:pt x="1864963" y="2422177"/>
                  <a:pt x="1862749" y="2419735"/>
                  <a:pt x="1862749" y="2414851"/>
                </a:cubicBezTo>
                <a:cubicBezTo>
                  <a:pt x="1862749" y="2412409"/>
                  <a:pt x="1860534" y="2411188"/>
                  <a:pt x="1856104" y="2411188"/>
                </a:cubicBezTo>
                <a:lnTo>
                  <a:pt x="1856104" y="2392872"/>
                </a:lnTo>
                <a:lnTo>
                  <a:pt x="1856104" y="2389209"/>
                </a:lnTo>
                <a:lnTo>
                  <a:pt x="1856104" y="2385545"/>
                </a:lnTo>
                <a:lnTo>
                  <a:pt x="1862749" y="2385545"/>
                </a:lnTo>
                <a:lnTo>
                  <a:pt x="1862749" y="2374555"/>
                </a:lnTo>
                <a:lnTo>
                  <a:pt x="1869393" y="2374555"/>
                </a:lnTo>
                <a:cubicBezTo>
                  <a:pt x="1869393" y="2372113"/>
                  <a:pt x="1867178" y="2370892"/>
                  <a:pt x="1862749" y="2370892"/>
                </a:cubicBezTo>
                <a:cubicBezTo>
                  <a:pt x="1862749" y="2368450"/>
                  <a:pt x="1863856" y="2366618"/>
                  <a:pt x="1866071" y="2365397"/>
                </a:cubicBezTo>
                <a:cubicBezTo>
                  <a:pt x="1868286" y="2364176"/>
                  <a:pt x="1869393" y="2362344"/>
                  <a:pt x="1869393" y="2359902"/>
                </a:cubicBezTo>
                <a:cubicBezTo>
                  <a:pt x="1873823" y="2355018"/>
                  <a:pt x="1877145" y="2346471"/>
                  <a:pt x="1879360" y="2334260"/>
                </a:cubicBezTo>
                <a:cubicBezTo>
                  <a:pt x="1881575" y="2322049"/>
                  <a:pt x="1887112" y="2313501"/>
                  <a:pt x="1895974" y="2308617"/>
                </a:cubicBezTo>
                <a:lnTo>
                  <a:pt x="1895974" y="2304954"/>
                </a:lnTo>
                <a:lnTo>
                  <a:pt x="1889329" y="2308617"/>
                </a:lnTo>
                <a:cubicBezTo>
                  <a:pt x="1889329" y="2303733"/>
                  <a:pt x="1888220" y="2300680"/>
                  <a:pt x="1886005" y="2299459"/>
                </a:cubicBezTo>
                <a:cubicBezTo>
                  <a:pt x="1883790" y="2298238"/>
                  <a:pt x="1882683" y="2295185"/>
                  <a:pt x="1882683" y="2290301"/>
                </a:cubicBezTo>
                <a:lnTo>
                  <a:pt x="1876038" y="2290301"/>
                </a:lnTo>
                <a:lnTo>
                  <a:pt x="1876038" y="2286638"/>
                </a:lnTo>
                <a:lnTo>
                  <a:pt x="1876038" y="2282975"/>
                </a:lnTo>
                <a:lnTo>
                  <a:pt x="1876038" y="2279312"/>
                </a:lnTo>
                <a:lnTo>
                  <a:pt x="1876038" y="2275647"/>
                </a:lnTo>
                <a:cubicBezTo>
                  <a:pt x="1871608" y="2270763"/>
                  <a:pt x="1870501" y="2265879"/>
                  <a:pt x="1872716" y="2260995"/>
                </a:cubicBezTo>
                <a:cubicBezTo>
                  <a:pt x="1874930" y="2256111"/>
                  <a:pt x="1873823" y="2251226"/>
                  <a:pt x="1869393" y="2246342"/>
                </a:cubicBezTo>
                <a:lnTo>
                  <a:pt x="1876038" y="2246342"/>
                </a:lnTo>
                <a:cubicBezTo>
                  <a:pt x="1880468" y="2246342"/>
                  <a:pt x="1882683" y="2241458"/>
                  <a:pt x="1882683" y="2231689"/>
                </a:cubicBezTo>
                <a:lnTo>
                  <a:pt x="1889329" y="2231689"/>
                </a:lnTo>
                <a:cubicBezTo>
                  <a:pt x="1893759" y="2229246"/>
                  <a:pt x="1893759" y="2227415"/>
                  <a:pt x="1889329" y="2226194"/>
                </a:cubicBezTo>
                <a:cubicBezTo>
                  <a:pt x="1884898" y="2224973"/>
                  <a:pt x="1887112" y="2224363"/>
                  <a:pt x="1895974" y="2224363"/>
                </a:cubicBezTo>
                <a:lnTo>
                  <a:pt x="1895974" y="2209710"/>
                </a:lnTo>
                <a:lnTo>
                  <a:pt x="1882683" y="2209710"/>
                </a:lnTo>
                <a:cubicBezTo>
                  <a:pt x="1887112" y="2204825"/>
                  <a:pt x="1889329" y="2202994"/>
                  <a:pt x="1889329" y="2204215"/>
                </a:cubicBezTo>
                <a:cubicBezTo>
                  <a:pt x="1889329" y="2205436"/>
                  <a:pt x="1891544" y="2204825"/>
                  <a:pt x="1895974" y="2202383"/>
                </a:cubicBezTo>
                <a:lnTo>
                  <a:pt x="1895974" y="2198720"/>
                </a:lnTo>
                <a:lnTo>
                  <a:pt x="1889329" y="2195057"/>
                </a:lnTo>
                <a:cubicBezTo>
                  <a:pt x="1898189" y="2190173"/>
                  <a:pt x="1900404" y="2187120"/>
                  <a:pt x="1895974" y="2185899"/>
                </a:cubicBezTo>
                <a:cubicBezTo>
                  <a:pt x="1893759" y="2185288"/>
                  <a:pt x="1892098" y="2184220"/>
                  <a:pt x="1890990" y="2182694"/>
                </a:cubicBezTo>
                <a:lnTo>
                  <a:pt x="1889604" y="2177732"/>
                </a:lnTo>
                <a:lnTo>
                  <a:pt x="1890990" y="2177198"/>
                </a:lnTo>
                <a:cubicBezTo>
                  <a:pt x="1892098" y="2176282"/>
                  <a:pt x="1891544" y="2175519"/>
                  <a:pt x="1889329" y="2174909"/>
                </a:cubicBezTo>
                <a:cubicBezTo>
                  <a:pt x="1884898" y="2173687"/>
                  <a:pt x="1887112" y="2173077"/>
                  <a:pt x="1895974" y="2173077"/>
                </a:cubicBezTo>
                <a:lnTo>
                  <a:pt x="1895974" y="2165751"/>
                </a:lnTo>
                <a:lnTo>
                  <a:pt x="1889329" y="2169414"/>
                </a:lnTo>
                <a:cubicBezTo>
                  <a:pt x="1884898" y="2169414"/>
                  <a:pt x="1882683" y="2168193"/>
                  <a:pt x="1882683" y="2165751"/>
                </a:cubicBezTo>
                <a:cubicBezTo>
                  <a:pt x="1878253" y="2160866"/>
                  <a:pt x="1881575" y="2157814"/>
                  <a:pt x="1892651" y="2156593"/>
                </a:cubicBezTo>
                <a:cubicBezTo>
                  <a:pt x="1903726" y="2155372"/>
                  <a:pt x="1904833" y="2152319"/>
                  <a:pt x="1895974" y="2147435"/>
                </a:cubicBezTo>
                <a:cubicBezTo>
                  <a:pt x="1900404" y="2147435"/>
                  <a:pt x="1902619" y="2146824"/>
                  <a:pt x="1902619" y="2145603"/>
                </a:cubicBezTo>
                <a:cubicBezTo>
                  <a:pt x="1902619" y="2144382"/>
                  <a:pt x="1904833" y="2143772"/>
                  <a:pt x="1909263" y="2143772"/>
                </a:cubicBezTo>
                <a:lnTo>
                  <a:pt x="1909263" y="2125455"/>
                </a:lnTo>
                <a:lnTo>
                  <a:pt x="1909263" y="2121792"/>
                </a:lnTo>
                <a:cubicBezTo>
                  <a:pt x="1909263" y="2119350"/>
                  <a:pt x="1910371" y="2117518"/>
                  <a:pt x="1912586" y="2116297"/>
                </a:cubicBezTo>
                <a:cubicBezTo>
                  <a:pt x="1914801" y="2115076"/>
                  <a:pt x="1915908" y="2113244"/>
                  <a:pt x="1915908" y="2110802"/>
                </a:cubicBezTo>
                <a:cubicBezTo>
                  <a:pt x="1907048" y="2101034"/>
                  <a:pt x="1902619" y="2096150"/>
                  <a:pt x="1902619" y="2096150"/>
                </a:cubicBezTo>
                <a:cubicBezTo>
                  <a:pt x="1911478" y="2096150"/>
                  <a:pt x="1914801" y="2095539"/>
                  <a:pt x="1912586" y="2094318"/>
                </a:cubicBezTo>
                <a:cubicBezTo>
                  <a:pt x="1910371" y="2093097"/>
                  <a:pt x="1911478" y="2092486"/>
                  <a:pt x="1915908" y="2092486"/>
                </a:cubicBezTo>
                <a:lnTo>
                  <a:pt x="1922553" y="2088823"/>
                </a:lnTo>
                <a:cubicBezTo>
                  <a:pt x="1913693" y="2091265"/>
                  <a:pt x="1910371" y="2090655"/>
                  <a:pt x="1912586" y="2086992"/>
                </a:cubicBezTo>
                <a:cubicBezTo>
                  <a:pt x="1914801" y="2083327"/>
                  <a:pt x="1913693" y="2083938"/>
                  <a:pt x="1909263" y="2088823"/>
                </a:cubicBezTo>
                <a:cubicBezTo>
                  <a:pt x="1909263" y="2083938"/>
                  <a:pt x="1909263" y="2081496"/>
                  <a:pt x="1909263" y="2081496"/>
                </a:cubicBezTo>
                <a:cubicBezTo>
                  <a:pt x="1909263" y="2076612"/>
                  <a:pt x="1913693" y="2076612"/>
                  <a:pt x="1922553" y="2081496"/>
                </a:cubicBezTo>
                <a:lnTo>
                  <a:pt x="1922553" y="2070506"/>
                </a:lnTo>
                <a:lnTo>
                  <a:pt x="1915908" y="2070506"/>
                </a:lnTo>
                <a:lnTo>
                  <a:pt x="1902619" y="2066843"/>
                </a:lnTo>
                <a:lnTo>
                  <a:pt x="1902619" y="2063180"/>
                </a:lnTo>
                <a:cubicBezTo>
                  <a:pt x="1902619" y="2060738"/>
                  <a:pt x="1901511" y="2058906"/>
                  <a:pt x="1899296" y="2057685"/>
                </a:cubicBezTo>
                <a:cubicBezTo>
                  <a:pt x="1897081" y="2056464"/>
                  <a:pt x="1895974" y="2054633"/>
                  <a:pt x="1895974" y="2052191"/>
                </a:cubicBezTo>
                <a:cubicBezTo>
                  <a:pt x="1900404" y="2049748"/>
                  <a:pt x="1902619" y="2048527"/>
                  <a:pt x="1902619" y="2048527"/>
                </a:cubicBezTo>
                <a:cubicBezTo>
                  <a:pt x="1907048" y="2050970"/>
                  <a:pt x="1908156" y="2052191"/>
                  <a:pt x="1905941" y="2052191"/>
                </a:cubicBezTo>
                <a:cubicBezTo>
                  <a:pt x="1903726" y="2052191"/>
                  <a:pt x="1904833" y="2054633"/>
                  <a:pt x="1909263" y="2059517"/>
                </a:cubicBezTo>
                <a:cubicBezTo>
                  <a:pt x="1913693" y="2057075"/>
                  <a:pt x="1918123" y="2057075"/>
                  <a:pt x="1922553" y="2059517"/>
                </a:cubicBezTo>
                <a:cubicBezTo>
                  <a:pt x="1918123" y="2061959"/>
                  <a:pt x="1915908" y="2063180"/>
                  <a:pt x="1915908" y="2063180"/>
                </a:cubicBezTo>
                <a:lnTo>
                  <a:pt x="1929197" y="2063180"/>
                </a:lnTo>
                <a:lnTo>
                  <a:pt x="1929197" y="2041201"/>
                </a:lnTo>
                <a:cubicBezTo>
                  <a:pt x="1929197" y="2038758"/>
                  <a:pt x="1926982" y="2037537"/>
                  <a:pt x="1922553" y="2037537"/>
                </a:cubicBezTo>
                <a:lnTo>
                  <a:pt x="1929197" y="2037537"/>
                </a:lnTo>
                <a:cubicBezTo>
                  <a:pt x="1929197" y="2035095"/>
                  <a:pt x="1926982" y="2033874"/>
                  <a:pt x="1922553" y="2033874"/>
                </a:cubicBezTo>
                <a:lnTo>
                  <a:pt x="1922553" y="2037537"/>
                </a:lnTo>
                <a:cubicBezTo>
                  <a:pt x="1913693" y="2032653"/>
                  <a:pt x="1912586" y="2029600"/>
                  <a:pt x="1919230" y="2028379"/>
                </a:cubicBezTo>
                <a:cubicBezTo>
                  <a:pt x="1925875" y="2027158"/>
                  <a:pt x="1924768" y="2026547"/>
                  <a:pt x="1915908" y="2026547"/>
                </a:cubicBezTo>
                <a:cubicBezTo>
                  <a:pt x="1920338" y="2021663"/>
                  <a:pt x="1921445" y="2018611"/>
                  <a:pt x="1919230" y="2017390"/>
                </a:cubicBezTo>
                <a:cubicBezTo>
                  <a:pt x="1917015" y="2016169"/>
                  <a:pt x="1915908" y="2014337"/>
                  <a:pt x="1915908" y="2011895"/>
                </a:cubicBezTo>
                <a:cubicBezTo>
                  <a:pt x="1924768" y="2009453"/>
                  <a:pt x="1929197" y="2007621"/>
                  <a:pt x="1929197" y="2006400"/>
                </a:cubicBezTo>
                <a:cubicBezTo>
                  <a:pt x="1929197" y="2005179"/>
                  <a:pt x="1931412" y="2003347"/>
                  <a:pt x="1935842" y="2000905"/>
                </a:cubicBezTo>
                <a:cubicBezTo>
                  <a:pt x="1931412" y="2003347"/>
                  <a:pt x="1928090" y="2003347"/>
                  <a:pt x="1925875" y="2000905"/>
                </a:cubicBezTo>
                <a:cubicBezTo>
                  <a:pt x="1923660" y="1998463"/>
                  <a:pt x="1920338" y="1997242"/>
                  <a:pt x="1915908" y="1997242"/>
                </a:cubicBezTo>
                <a:lnTo>
                  <a:pt x="1915908" y="1993578"/>
                </a:lnTo>
                <a:cubicBezTo>
                  <a:pt x="1924768" y="1988695"/>
                  <a:pt x="1929197" y="1985031"/>
                  <a:pt x="1929197" y="1982589"/>
                </a:cubicBezTo>
                <a:lnTo>
                  <a:pt x="1935842" y="1982589"/>
                </a:lnTo>
                <a:cubicBezTo>
                  <a:pt x="1926982" y="1982589"/>
                  <a:pt x="1923660" y="1981978"/>
                  <a:pt x="1925875" y="1980757"/>
                </a:cubicBezTo>
                <a:cubicBezTo>
                  <a:pt x="1928090" y="1979536"/>
                  <a:pt x="1926982" y="1977704"/>
                  <a:pt x="1922553" y="1975262"/>
                </a:cubicBezTo>
                <a:lnTo>
                  <a:pt x="1929197" y="1975262"/>
                </a:lnTo>
                <a:lnTo>
                  <a:pt x="1929197" y="1974216"/>
                </a:lnTo>
                <a:lnTo>
                  <a:pt x="1931689" y="1974804"/>
                </a:lnTo>
                <a:cubicBezTo>
                  <a:pt x="1934458" y="1975110"/>
                  <a:pt x="1938057" y="1975262"/>
                  <a:pt x="1942487" y="1975262"/>
                </a:cubicBezTo>
                <a:cubicBezTo>
                  <a:pt x="1942487" y="1972820"/>
                  <a:pt x="1944702" y="1970378"/>
                  <a:pt x="1949131" y="1967936"/>
                </a:cubicBezTo>
                <a:cubicBezTo>
                  <a:pt x="1940272" y="1972820"/>
                  <a:pt x="1933627" y="1972820"/>
                  <a:pt x="1929197" y="1967936"/>
                </a:cubicBezTo>
                <a:lnTo>
                  <a:pt x="1929197" y="1964273"/>
                </a:lnTo>
                <a:cubicBezTo>
                  <a:pt x="1933627" y="1961831"/>
                  <a:pt x="1935842" y="1960610"/>
                  <a:pt x="1935842" y="1960610"/>
                </a:cubicBezTo>
                <a:lnTo>
                  <a:pt x="1935842" y="1949620"/>
                </a:lnTo>
                <a:lnTo>
                  <a:pt x="1942487" y="1949620"/>
                </a:lnTo>
                <a:cubicBezTo>
                  <a:pt x="1946917" y="1952062"/>
                  <a:pt x="1949131" y="1953283"/>
                  <a:pt x="1949131" y="1953283"/>
                </a:cubicBezTo>
                <a:lnTo>
                  <a:pt x="1955776" y="1949620"/>
                </a:lnTo>
                <a:lnTo>
                  <a:pt x="1955776" y="1945957"/>
                </a:lnTo>
                <a:cubicBezTo>
                  <a:pt x="1946917" y="1945957"/>
                  <a:pt x="1942487" y="1945957"/>
                  <a:pt x="1942487" y="1945957"/>
                </a:cubicBezTo>
                <a:lnTo>
                  <a:pt x="1942487" y="1942294"/>
                </a:lnTo>
                <a:cubicBezTo>
                  <a:pt x="1946917" y="1934966"/>
                  <a:pt x="1951346" y="1927640"/>
                  <a:pt x="1955776" y="1920314"/>
                </a:cubicBezTo>
                <a:cubicBezTo>
                  <a:pt x="1960206" y="1912987"/>
                  <a:pt x="1962421" y="1906882"/>
                  <a:pt x="1962421" y="1901998"/>
                </a:cubicBezTo>
                <a:lnTo>
                  <a:pt x="1969066" y="1898335"/>
                </a:lnTo>
                <a:cubicBezTo>
                  <a:pt x="1973495" y="1891007"/>
                  <a:pt x="1975710" y="1883681"/>
                  <a:pt x="1975710" y="1876355"/>
                </a:cubicBezTo>
                <a:cubicBezTo>
                  <a:pt x="1975710" y="1869028"/>
                  <a:pt x="1977925" y="1862923"/>
                  <a:pt x="1982357" y="1858039"/>
                </a:cubicBezTo>
                <a:cubicBezTo>
                  <a:pt x="1982357" y="1848271"/>
                  <a:pt x="1984572" y="1839723"/>
                  <a:pt x="1989002" y="1832396"/>
                </a:cubicBezTo>
                <a:cubicBezTo>
                  <a:pt x="1989002" y="1827512"/>
                  <a:pt x="1991216" y="1823848"/>
                  <a:pt x="1995646" y="1821406"/>
                </a:cubicBezTo>
                <a:lnTo>
                  <a:pt x="1995646" y="1817743"/>
                </a:lnTo>
                <a:lnTo>
                  <a:pt x="1995646" y="1814080"/>
                </a:lnTo>
                <a:lnTo>
                  <a:pt x="1995646" y="1803091"/>
                </a:lnTo>
                <a:cubicBezTo>
                  <a:pt x="2004506" y="1793321"/>
                  <a:pt x="2010043" y="1783553"/>
                  <a:pt x="2012258" y="1773784"/>
                </a:cubicBezTo>
                <a:cubicBezTo>
                  <a:pt x="2014473" y="1764016"/>
                  <a:pt x="2020010" y="1753025"/>
                  <a:pt x="2028870" y="1740815"/>
                </a:cubicBezTo>
                <a:cubicBezTo>
                  <a:pt x="2028870" y="1731047"/>
                  <a:pt x="2031085" y="1723720"/>
                  <a:pt x="2035514" y="1718836"/>
                </a:cubicBezTo>
                <a:cubicBezTo>
                  <a:pt x="2035514" y="1706625"/>
                  <a:pt x="2035514" y="1700520"/>
                  <a:pt x="2035514" y="1700520"/>
                </a:cubicBezTo>
                <a:cubicBezTo>
                  <a:pt x="2039944" y="1695636"/>
                  <a:pt x="2042159" y="1689530"/>
                  <a:pt x="2042159" y="1682203"/>
                </a:cubicBezTo>
                <a:cubicBezTo>
                  <a:pt x="2042159" y="1682203"/>
                  <a:pt x="2042159" y="1680982"/>
                  <a:pt x="2042159" y="1678540"/>
                </a:cubicBezTo>
                <a:cubicBezTo>
                  <a:pt x="2033300" y="1680982"/>
                  <a:pt x="2029977" y="1682203"/>
                  <a:pt x="2032192" y="1682203"/>
                </a:cubicBezTo>
                <a:cubicBezTo>
                  <a:pt x="2034407" y="1682203"/>
                  <a:pt x="2033300" y="1683424"/>
                  <a:pt x="2028870" y="1685867"/>
                </a:cubicBezTo>
                <a:cubicBezTo>
                  <a:pt x="2020010" y="1695636"/>
                  <a:pt x="2015580" y="1700520"/>
                  <a:pt x="2015580" y="1700520"/>
                </a:cubicBezTo>
                <a:lnTo>
                  <a:pt x="2008936" y="1700520"/>
                </a:lnTo>
                <a:lnTo>
                  <a:pt x="2008936" y="1704183"/>
                </a:lnTo>
                <a:cubicBezTo>
                  <a:pt x="2008936" y="1701740"/>
                  <a:pt x="2006721" y="1701740"/>
                  <a:pt x="2002291" y="1704183"/>
                </a:cubicBezTo>
                <a:lnTo>
                  <a:pt x="2002291" y="1711510"/>
                </a:lnTo>
                <a:cubicBezTo>
                  <a:pt x="2002291" y="1713952"/>
                  <a:pt x="1997861" y="1720057"/>
                  <a:pt x="1989002" y="1729826"/>
                </a:cubicBezTo>
                <a:cubicBezTo>
                  <a:pt x="1984572" y="1727383"/>
                  <a:pt x="1982357" y="1724941"/>
                  <a:pt x="1982357" y="1722499"/>
                </a:cubicBezTo>
                <a:lnTo>
                  <a:pt x="1982357" y="1715173"/>
                </a:lnTo>
                <a:cubicBezTo>
                  <a:pt x="1982357" y="1717615"/>
                  <a:pt x="1980142" y="1720057"/>
                  <a:pt x="1975710" y="1722499"/>
                </a:cubicBezTo>
                <a:cubicBezTo>
                  <a:pt x="1975710" y="1717615"/>
                  <a:pt x="1976818" y="1713341"/>
                  <a:pt x="1979033" y="1709678"/>
                </a:cubicBezTo>
                <a:lnTo>
                  <a:pt x="1981027" y="1704183"/>
                </a:lnTo>
                <a:lnTo>
                  <a:pt x="1982357" y="1704183"/>
                </a:lnTo>
                <a:lnTo>
                  <a:pt x="1982357" y="1700520"/>
                </a:lnTo>
                <a:lnTo>
                  <a:pt x="1981027" y="1704183"/>
                </a:lnTo>
                <a:lnTo>
                  <a:pt x="1975710" y="1704183"/>
                </a:lnTo>
                <a:lnTo>
                  <a:pt x="1982357" y="1685867"/>
                </a:lnTo>
                <a:lnTo>
                  <a:pt x="1969066" y="1704183"/>
                </a:lnTo>
                <a:lnTo>
                  <a:pt x="1969066" y="1707847"/>
                </a:lnTo>
                <a:cubicBezTo>
                  <a:pt x="1969066" y="1710289"/>
                  <a:pt x="1971281" y="1710289"/>
                  <a:pt x="1975710" y="1707847"/>
                </a:cubicBezTo>
                <a:lnTo>
                  <a:pt x="1975710" y="1711510"/>
                </a:lnTo>
                <a:lnTo>
                  <a:pt x="1969066" y="1715173"/>
                </a:lnTo>
                <a:lnTo>
                  <a:pt x="1969066" y="1711510"/>
                </a:lnTo>
                <a:lnTo>
                  <a:pt x="1962421" y="1711510"/>
                </a:lnTo>
                <a:lnTo>
                  <a:pt x="1962421" y="1715173"/>
                </a:lnTo>
                <a:lnTo>
                  <a:pt x="1962421" y="1718836"/>
                </a:lnTo>
                <a:lnTo>
                  <a:pt x="1955776" y="1718836"/>
                </a:lnTo>
                <a:lnTo>
                  <a:pt x="1955776" y="1722499"/>
                </a:lnTo>
                <a:lnTo>
                  <a:pt x="1955776" y="1726162"/>
                </a:lnTo>
                <a:lnTo>
                  <a:pt x="1955776" y="1729826"/>
                </a:lnTo>
                <a:lnTo>
                  <a:pt x="1949131" y="1729826"/>
                </a:lnTo>
                <a:lnTo>
                  <a:pt x="1949131" y="1733488"/>
                </a:lnTo>
                <a:lnTo>
                  <a:pt x="1949131" y="1737152"/>
                </a:lnTo>
                <a:lnTo>
                  <a:pt x="1949131" y="1740815"/>
                </a:lnTo>
                <a:lnTo>
                  <a:pt x="1942487" y="1740815"/>
                </a:lnTo>
                <a:lnTo>
                  <a:pt x="1942487" y="1744479"/>
                </a:lnTo>
                <a:lnTo>
                  <a:pt x="1942487" y="1751805"/>
                </a:lnTo>
                <a:lnTo>
                  <a:pt x="1935842" y="1751805"/>
                </a:lnTo>
                <a:lnTo>
                  <a:pt x="1935842" y="1755468"/>
                </a:lnTo>
                <a:lnTo>
                  <a:pt x="1935842" y="1759132"/>
                </a:lnTo>
                <a:lnTo>
                  <a:pt x="1935842" y="1762795"/>
                </a:lnTo>
                <a:lnTo>
                  <a:pt x="1930859" y="1765542"/>
                </a:lnTo>
                <a:lnTo>
                  <a:pt x="1930352" y="1764706"/>
                </a:lnTo>
                <a:lnTo>
                  <a:pt x="1930405" y="1764571"/>
                </a:lnTo>
                <a:lnTo>
                  <a:pt x="1934181" y="1758674"/>
                </a:lnTo>
                <a:lnTo>
                  <a:pt x="1935613" y="1751173"/>
                </a:lnTo>
                <a:lnTo>
                  <a:pt x="1942487" y="1733488"/>
                </a:lnTo>
                <a:cubicBezTo>
                  <a:pt x="1938057" y="1738373"/>
                  <a:pt x="1935842" y="1743867"/>
                  <a:pt x="1935842" y="1749973"/>
                </a:cubicBezTo>
                <a:lnTo>
                  <a:pt x="1935613" y="1751173"/>
                </a:lnTo>
                <a:lnTo>
                  <a:pt x="1932520" y="1759132"/>
                </a:lnTo>
                <a:lnTo>
                  <a:pt x="1930405" y="1764571"/>
                </a:lnTo>
                <a:lnTo>
                  <a:pt x="1930336" y="1764679"/>
                </a:lnTo>
                <a:lnTo>
                  <a:pt x="1929197" y="1762795"/>
                </a:lnTo>
                <a:lnTo>
                  <a:pt x="1929197" y="1766458"/>
                </a:lnTo>
                <a:lnTo>
                  <a:pt x="1929671" y="1766458"/>
                </a:lnTo>
                <a:lnTo>
                  <a:pt x="1922553" y="1784774"/>
                </a:lnTo>
                <a:lnTo>
                  <a:pt x="1915908" y="1788438"/>
                </a:lnTo>
                <a:cubicBezTo>
                  <a:pt x="1915908" y="1793321"/>
                  <a:pt x="1914801" y="1796375"/>
                  <a:pt x="1912586" y="1797596"/>
                </a:cubicBezTo>
                <a:cubicBezTo>
                  <a:pt x="1910371" y="1798817"/>
                  <a:pt x="1909263" y="1801870"/>
                  <a:pt x="1909263" y="1806754"/>
                </a:cubicBezTo>
                <a:cubicBezTo>
                  <a:pt x="1909263" y="1811638"/>
                  <a:pt x="1908156" y="1814691"/>
                  <a:pt x="1905941" y="1815912"/>
                </a:cubicBezTo>
                <a:cubicBezTo>
                  <a:pt x="1903726" y="1817133"/>
                  <a:pt x="1902619" y="1818964"/>
                  <a:pt x="1902619" y="1821406"/>
                </a:cubicBezTo>
                <a:lnTo>
                  <a:pt x="1902619" y="1825070"/>
                </a:lnTo>
                <a:lnTo>
                  <a:pt x="1902619" y="1828733"/>
                </a:lnTo>
                <a:lnTo>
                  <a:pt x="1895974" y="1832396"/>
                </a:lnTo>
                <a:lnTo>
                  <a:pt x="1895974" y="1836060"/>
                </a:lnTo>
                <a:lnTo>
                  <a:pt x="1895974" y="1839723"/>
                </a:lnTo>
                <a:lnTo>
                  <a:pt x="1895974" y="1843386"/>
                </a:lnTo>
                <a:lnTo>
                  <a:pt x="1889329" y="1847050"/>
                </a:lnTo>
                <a:lnTo>
                  <a:pt x="1889329" y="1850713"/>
                </a:lnTo>
                <a:lnTo>
                  <a:pt x="1889329" y="1854376"/>
                </a:lnTo>
                <a:lnTo>
                  <a:pt x="1885424" y="1858680"/>
                </a:lnTo>
                <a:lnTo>
                  <a:pt x="1884282" y="1855531"/>
                </a:lnTo>
                <a:lnTo>
                  <a:pt x="1892651" y="1823238"/>
                </a:lnTo>
                <a:cubicBezTo>
                  <a:pt x="1894866" y="1809806"/>
                  <a:pt x="1900404" y="1796984"/>
                  <a:pt x="1909263" y="1784774"/>
                </a:cubicBezTo>
                <a:lnTo>
                  <a:pt x="1909263" y="1781111"/>
                </a:lnTo>
                <a:cubicBezTo>
                  <a:pt x="1913693" y="1778668"/>
                  <a:pt x="1915908" y="1776226"/>
                  <a:pt x="1915908" y="1773784"/>
                </a:cubicBezTo>
                <a:cubicBezTo>
                  <a:pt x="1920338" y="1764016"/>
                  <a:pt x="1923660" y="1754247"/>
                  <a:pt x="1925875" y="1744479"/>
                </a:cubicBezTo>
                <a:cubicBezTo>
                  <a:pt x="1928090" y="1734710"/>
                  <a:pt x="1933627" y="1723720"/>
                  <a:pt x="1942487" y="1711510"/>
                </a:cubicBezTo>
                <a:lnTo>
                  <a:pt x="1942487" y="1707847"/>
                </a:lnTo>
                <a:lnTo>
                  <a:pt x="1942487" y="1700520"/>
                </a:lnTo>
                <a:cubicBezTo>
                  <a:pt x="1946917" y="1698077"/>
                  <a:pt x="1946917" y="1696856"/>
                  <a:pt x="1942487" y="1696856"/>
                </a:cubicBezTo>
                <a:cubicBezTo>
                  <a:pt x="1946917" y="1691973"/>
                  <a:pt x="1949131" y="1689530"/>
                  <a:pt x="1949131" y="1689530"/>
                </a:cubicBezTo>
                <a:lnTo>
                  <a:pt x="1949131" y="1685867"/>
                </a:lnTo>
                <a:cubicBezTo>
                  <a:pt x="1949131" y="1683424"/>
                  <a:pt x="1951346" y="1682203"/>
                  <a:pt x="1955776" y="1682203"/>
                </a:cubicBezTo>
                <a:cubicBezTo>
                  <a:pt x="1951346" y="1682203"/>
                  <a:pt x="1950239" y="1681593"/>
                  <a:pt x="1952454" y="1680372"/>
                </a:cubicBezTo>
                <a:cubicBezTo>
                  <a:pt x="1954669" y="1679151"/>
                  <a:pt x="1953561" y="1678540"/>
                  <a:pt x="1949131" y="1678540"/>
                </a:cubicBezTo>
                <a:lnTo>
                  <a:pt x="1955776" y="1678540"/>
                </a:lnTo>
                <a:lnTo>
                  <a:pt x="1955776" y="1674877"/>
                </a:lnTo>
                <a:cubicBezTo>
                  <a:pt x="1951346" y="1677319"/>
                  <a:pt x="1949131" y="1678540"/>
                  <a:pt x="1949131" y="1678540"/>
                </a:cubicBezTo>
                <a:lnTo>
                  <a:pt x="1949131" y="1682203"/>
                </a:lnTo>
                <a:lnTo>
                  <a:pt x="1942487" y="1682203"/>
                </a:lnTo>
                <a:lnTo>
                  <a:pt x="1942487" y="1685867"/>
                </a:lnTo>
                <a:cubicBezTo>
                  <a:pt x="1942487" y="1688309"/>
                  <a:pt x="1940272" y="1689530"/>
                  <a:pt x="1935842" y="1689530"/>
                </a:cubicBezTo>
                <a:lnTo>
                  <a:pt x="1935842" y="1696856"/>
                </a:lnTo>
                <a:lnTo>
                  <a:pt x="1935842" y="1700520"/>
                </a:lnTo>
                <a:lnTo>
                  <a:pt x="1929197" y="1700520"/>
                </a:lnTo>
                <a:lnTo>
                  <a:pt x="1929197" y="1704183"/>
                </a:lnTo>
                <a:lnTo>
                  <a:pt x="1929197" y="1707847"/>
                </a:lnTo>
                <a:cubicBezTo>
                  <a:pt x="1924768" y="1707847"/>
                  <a:pt x="1923660" y="1708457"/>
                  <a:pt x="1925875" y="1709678"/>
                </a:cubicBezTo>
                <a:cubicBezTo>
                  <a:pt x="1928090" y="1710899"/>
                  <a:pt x="1926982" y="1711510"/>
                  <a:pt x="1922553" y="1711510"/>
                </a:cubicBezTo>
                <a:lnTo>
                  <a:pt x="1922553" y="1718836"/>
                </a:lnTo>
                <a:lnTo>
                  <a:pt x="1915908" y="1722499"/>
                </a:lnTo>
                <a:lnTo>
                  <a:pt x="1915908" y="1726162"/>
                </a:lnTo>
                <a:lnTo>
                  <a:pt x="1915908" y="1729826"/>
                </a:lnTo>
                <a:lnTo>
                  <a:pt x="1909263" y="1733488"/>
                </a:lnTo>
                <a:lnTo>
                  <a:pt x="1909263" y="1737152"/>
                </a:lnTo>
                <a:lnTo>
                  <a:pt x="1909263" y="1740815"/>
                </a:lnTo>
                <a:lnTo>
                  <a:pt x="1909263" y="1744479"/>
                </a:lnTo>
                <a:lnTo>
                  <a:pt x="1902619" y="1740815"/>
                </a:lnTo>
                <a:lnTo>
                  <a:pt x="1902619" y="1744479"/>
                </a:lnTo>
                <a:lnTo>
                  <a:pt x="1902619" y="1748142"/>
                </a:lnTo>
                <a:lnTo>
                  <a:pt x="1902619" y="1751805"/>
                </a:lnTo>
                <a:cubicBezTo>
                  <a:pt x="1898189" y="1751805"/>
                  <a:pt x="1895974" y="1753025"/>
                  <a:pt x="1895974" y="1755468"/>
                </a:cubicBezTo>
                <a:lnTo>
                  <a:pt x="1895974" y="1751805"/>
                </a:lnTo>
                <a:lnTo>
                  <a:pt x="1895738" y="1751286"/>
                </a:lnTo>
                <a:lnTo>
                  <a:pt x="1897635" y="1749926"/>
                </a:lnTo>
                <a:cubicBezTo>
                  <a:pt x="1898743" y="1748400"/>
                  <a:pt x="1898189" y="1747332"/>
                  <a:pt x="1895974" y="1746721"/>
                </a:cubicBezTo>
                <a:lnTo>
                  <a:pt x="1892719" y="1744628"/>
                </a:lnTo>
                <a:lnTo>
                  <a:pt x="1889912" y="1738436"/>
                </a:lnTo>
                <a:lnTo>
                  <a:pt x="1890990" y="1738020"/>
                </a:lnTo>
                <a:lnTo>
                  <a:pt x="1889902" y="1736520"/>
                </a:lnTo>
                <a:lnTo>
                  <a:pt x="1892085" y="1734113"/>
                </a:lnTo>
                <a:lnTo>
                  <a:pt x="1895974" y="1733899"/>
                </a:lnTo>
                <a:lnTo>
                  <a:pt x="1895974" y="1729826"/>
                </a:lnTo>
                <a:lnTo>
                  <a:pt x="1895974" y="1726573"/>
                </a:lnTo>
                <a:lnTo>
                  <a:pt x="1891015" y="1729306"/>
                </a:lnTo>
                <a:lnTo>
                  <a:pt x="1895974" y="1717004"/>
                </a:lnTo>
                <a:lnTo>
                  <a:pt x="1896328" y="1716125"/>
                </a:lnTo>
                <a:lnTo>
                  <a:pt x="1901788" y="1714209"/>
                </a:lnTo>
                <a:lnTo>
                  <a:pt x="1898470" y="1710812"/>
                </a:lnTo>
                <a:lnTo>
                  <a:pt x="1899941" y="1707163"/>
                </a:lnTo>
                <a:lnTo>
                  <a:pt x="1902619" y="1706425"/>
                </a:lnTo>
                <a:cubicBezTo>
                  <a:pt x="1902619" y="1705204"/>
                  <a:pt x="1904833" y="1704594"/>
                  <a:pt x="1909263" y="1704594"/>
                </a:cubicBezTo>
                <a:lnTo>
                  <a:pt x="1909263" y="1689530"/>
                </a:lnTo>
                <a:lnTo>
                  <a:pt x="1909263" y="1686277"/>
                </a:lnTo>
                <a:lnTo>
                  <a:pt x="1909263" y="1682614"/>
                </a:lnTo>
                <a:cubicBezTo>
                  <a:pt x="1909263" y="1680172"/>
                  <a:pt x="1910371" y="1678340"/>
                  <a:pt x="1912586" y="1677119"/>
                </a:cubicBezTo>
                <a:cubicBezTo>
                  <a:pt x="1914801" y="1675898"/>
                  <a:pt x="1915908" y="1674066"/>
                  <a:pt x="1915908" y="1671624"/>
                </a:cubicBezTo>
                <a:lnTo>
                  <a:pt x="1909861" y="1664956"/>
                </a:lnTo>
                <a:lnTo>
                  <a:pt x="1910661" y="1656569"/>
                </a:lnTo>
                <a:lnTo>
                  <a:pt x="1911755" y="1656514"/>
                </a:lnTo>
                <a:cubicBezTo>
                  <a:pt x="1913416" y="1656208"/>
                  <a:pt x="1913693" y="1655750"/>
                  <a:pt x="1912586" y="1655140"/>
                </a:cubicBezTo>
                <a:cubicBezTo>
                  <a:pt x="1910371" y="1653919"/>
                  <a:pt x="1911478" y="1653308"/>
                  <a:pt x="1915908" y="1653308"/>
                </a:cubicBezTo>
                <a:lnTo>
                  <a:pt x="1922553" y="1649645"/>
                </a:lnTo>
                <a:cubicBezTo>
                  <a:pt x="1913693" y="1652087"/>
                  <a:pt x="1910371" y="1651477"/>
                  <a:pt x="1912586" y="1647814"/>
                </a:cubicBezTo>
                <a:lnTo>
                  <a:pt x="1911437" y="1648447"/>
                </a:lnTo>
                <a:lnTo>
                  <a:pt x="1912022" y="1642318"/>
                </a:lnTo>
                <a:lnTo>
                  <a:pt x="1922553" y="1642318"/>
                </a:lnTo>
                <a:lnTo>
                  <a:pt x="1922553" y="1631328"/>
                </a:lnTo>
                <a:lnTo>
                  <a:pt x="1915908" y="1631328"/>
                </a:lnTo>
                <a:lnTo>
                  <a:pt x="1911997" y="1630251"/>
                </a:lnTo>
                <a:lnTo>
                  <a:pt x="1911051" y="1620339"/>
                </a:lnTo>
                <a:lnTo>
                  <a:pt x="1922553" y="1620339"/>
                </a:lnTo>
                <a:cubicBezTo>
                  <a:pt x="1918123" y="1622781"/>
                  <a:pt x="1915908" y="1624002"/>
                  <a:pt x="1915908" y="1624002"/>
                </a:cubicBezTo>
                <a:lnTo>
                  <a:pt x="1929197" y="1624002"/>
                </a:lnTo>
                <a:lnTo>
                  <a:pt x="1929197" y="1602023"/>
                </a:lnTo>
                <a:cubicBezTo>
                  <a:pt x="1929197" y="1599580"/>
                  <a:pt x="1926982" y="1598359"/>
                  <a:pt x="1922553" y="1598359"/>
                </a:cubicBezTo>
                <a:lnTo>
                  <a:pt x="1929197" y="1598359"/>
                </a:lnTo>
                <a:cubicBezTo>
                  <a:pt x="1929197" y="1595917"/>
                  <a:pt x="1926982" y="1594696"/>
                  <a:pt x="1922553" y="1594696"/>
                </a:cubicBezTo>
                <a:lnTo>
                  <a:pt x="1922553" y="1598359"/>
                </a:lnTo>
                <a:cubicBezTo>
                  <a:pt x="1913693" y="1593475"/>
                  <a:pt x="1912586" y="1590422"/>
                  <a:pt x="1919230" y="1589201"/>
                </a:cubicBezTo>
                <a:cubicBezTo>
                  <a:pt x="1925875" y="1587980"/>
                  <a:pt x="1924768" y="1587370"/>
                  <a:pt x="1915908" y="1587370"/>
                </a:cubicBezTo>
                <a:cubicBezTo>
                  <a:pt x="1920338" y="1582485"/>
                  <a:pt x="1921445" y="1579433"/>
                  <a:pt x="1919230" y="1578212"/>
                </a:cubicBezTo>
                <a:cubicBezTo>
                  <a:pt x="1917015" y="1576991"/>
                  <a:pt x="1915908" y="1575159"/>
                  <a:pt x="1915908" y="1572717"/>
                </a:cubicBezTo>
                <a:cubicBezTo>
                  <a:pt x="1924768" y="1570275"/>
                  <a:pt x="1929197" y="1568443"/>
                  <a:pt x="1929197" y="1567222"/>
                </a:cubicBezTo>
                <a:cubicBezTo>
                  <a:pt x="1929197" y="1566001"/>
                  <a:pt x="1931412" y="1564169"/>
                  <a:pt x="1935842" y="1561727"/>
                </a:cubicBezTo>
                <a:cubicBezTo>
                  <a:pt x="1931412" y="1564169"/>
                  <a:pt x="1928090" y="1564169"/>
                  <a:pt x="1925875" y="1561727"/>
                </a:cubicBezTo>
                <a:cubicBezTo>
                  <a:pt x="1923660" y="1559285"/>
                  <a:pt x="1920338" y="1558064"/>
                  <a:pt x="1915908" y="1558064"/>
                </a:cubicBezTo>
                <a:lnTo>
                  <a:pt x="1915908" y="1554400"/>
                </a:lnTo>
                <a:cubicBezTo>
                  <a:pt x="1924768" y="1549517"/>
                  <a:pt x="1929197" y="1545853"/>
                  <a:pt x="1929197" y="1543411"/>
                </a:cubicBezTo>
                <a:lnTo>
                  <a:pt x="1935842" y="1543411"/>
                </a:lnTo>
                <a:cubicBezTo>
                  <a:pt x="1926982" y="1543411"/>
                  <a:pt x="1923660" y="1542800"/>
                  <a:pt x="1925875" y="1541579"/>
                </a:cubicBezTo>
                <a:cubicBezTo>
                  <a:pt x="1928090" y="1540358"/>
                  <a:pt x="1926982" y="1538526"/>
                  <a:pt x="1922553" y="1536084"/>
                </a:cubicBezTo>
                <a:lnTo>
                  <a:pt x="1929197" y="1536084"/>
                </a:lnTo>
                <a:lnTo>
                  <a:pt x="1929197" y="1535038"/>
                </a:lnTo>
                <a:lnTo>
                  <a:pt x="1931689" y="1535626"/>
                </a:lnTo>
                <a:cubicBezTo>
                  <a:pt x="1934458" y="1535932"/>
                  <a:pt x="1938057" y="1536084"/>
                  <a:pt x="1942487" y="1536084"/>
                </a:cubicBezTo>
                <a:cubicBezTo>
                  <a:pt x="1942487" y="1533642"/>
                  <a:pt x="1944702" y="1531200"/>
                  <a:pt x="1949131" y="1528758"/>
                </a:cubicBezTo>
                <a:cubicBezTo>
                  <a:pt x="1940272" y="1533642"/>
                  <a:pt x="1933627" y="1533642"/>
                  <a:pt x="1929197" y="1528758"/>
                </a:cubicBezTo>
                <a:lnTo>
                  <a:pt x="1929197" y="1525095"/>
                </a:lnTo>
                <a:cubicBezTo>
                  <a:pt x="1933627" y="1522653"/>
                  <a:pt x="1935842" y="1521432"/>
                  <a:pt x="1935842" y="1521432"/>
                </a:cubicBezTo>
                <a:lnTo>
                  <a:pt x="1935842" y="1510442"/>
                </a:lnTo>
                <a:lnTo>
                  <a:pt x="1942487" y="1510442"/>
                </a:lnTo>
                <a:cubicBezTo>
                  <a:pt x="1946917" y="1512884"/>
                  <a:pt x="1949131" y="1514105"/>
                  <a:pt x="1949131" y="1514105"/>
                </a:cubicBezTo>
                <a:lnTo>
                  <a:pt x="1955776" y="1510442"/>
                </a:lnTo>
                <a:lnTo>
                  <a:pt x="1955776" y="1506779"/>
                </a:lnTo>
                <a:cubicBezTo>
                  <a:pt x="1946917" y="1506779"/>
                  <a:pt x="1942487" y="1506779"/>
                  <a:pt x="1942487" y="1506779"/>
                </a:cubicBezTo>
                <a:lnTo>
                  <a:pt x="1942487" y="1503116"/>
                </a:lnTo>
                <a:cubicBezTo>
                  <a:pt x="1946917" y="1495788"/>
                  <a:pt x="1951346" y="1488462"/>
                  <a:pt x="1955776" y="1481136"/>
                </a:cubicBezTo>
                <a:cubicBezTo>
                  <a:pt x="1960206" y="1473810"/>
                  <a:pt x="1962421" y="1467704"/>
                  <a:pt x="1962421" y="1462820"/>
                </a:cubicBezTo>
                <a:lnTo>
                  <a:pt x="1969066" y="1459157"/>
                </a:lnTo>
                <a:cubicBezTo>
                  <a:pt x="1973495" y="1451829"/>
                  <a:pt x="1975710" y="1444503"/>
                  <a:pt x="1975710" y="1437177"/>
                </a:cubicBezTo>
                <a:cubicBezTo>
                  <a:pt x="1975710" y="1429850"/>
                  <a:pt x="1977925" y="1423745"/>
                  <a:pt x="1982357" y="1418861"/>
                </a:cubicBezTo>
                <a:cubicBezTo>
                  <a:pt x="1982357" y="1409093"/>
                  <a:pt x="1984572" y="1400545"/>
                  <a:pt x="1989002" y="1393218"/>
                </a:cubicBezTo>
                <a:cubicBezTo>
                  <a:pt x="1989002" y="1388334"/>
                  <a:pt x="1991216" y="1384671"/>
                  <a:pt x="1995646" y="1382229"/>
                </a:cubicBezTo>
                <a:lnTo>
                  <a:pt x="1995646" y="1378565"/>
                </a:lnTo>
                <a:lnTo>
                  <a:pt x="1995646" y="1374902"/>
                </a:lnTo>
                <a:lnTo>
                  <a:pt x="1995646" y="1363913"/>
                </a:lnTo>
                <a:cubicBezTo>
                  <a:pt x="2004506" y="1354143"/>
                  <a:pt x="2010043" y="1344375"/>
                  <a:pt x="2012258" y="1334606"/>
                </a:cubicBezTo>
                <a:cubicBezTo>
                  <a:pt x="2014473" y="1324838"/>
                  <a:pt x="2020010" y="1313847"/>
                  <a:pt x="2028870" y="1301637"/>
                </a:cubicBezTo>
                <a:cubicBezTo>
                  <a:pt x="2028870" y="1291868"/>
                  <a:pt x="2031085" y="1284542"/>
                  <a:pt x="2035514" y="1279658"/>
                </a:cubicBezTo>
                <a:cubicBezTo>
                  <a:pt x="2035514" y="1267447"/>
                  <a:pt x="2035514" y="1261342"/>
                  <a:pt x="2035514" y="1261342"/>
                </a:cubicBezTo>
                <a:cubicBezTo>
                  <a:pt x="2039944" y="1256458"/>
                  <a:pt x="2042159" y="1250352"/>
                  <a:pt x="2042159" y="1243025"/>
                </a:cubicBezTo>
                <a:cubicBezTo>
                  <a:pt x="2042159" y="1243025"/>
                  <a:pt x="2042159" y="1241804"/>
                  <a:pt x="2042159" y="1239362"/>
                </a:cubicBezTo>
                <a:cubicBezTo>
                  <a:pt x="2033300" y="1241804"/>
                  <a:pt x="2029977" y="1243025"/>
                  <a:pt x="2032192" y="1243025"/>
                </a:cubicBezTo>
                <a:cubicBezTo>
                  <a:pt x="2034407" y="1243025"/>
                  <a:pt x="2033300" y="1244246"/>
                  <a:pt x="2028870" y="1246688"/>
                </a:cubicBezTo>
                <a:cubicBezTo>
                  <a:pt x="2020010" y="1256458"/>
                  <a:pt x="2015580" y="1261342"/>
                  <a:pt x="2015580" y="1261342"/>
                </a:cubicBezTo>
                <a:lnTo>
                  <a:pt x="2008936" y="1261342"/>
                </a:lnTo>
                <a:lnTo>
                  <a:pt x="2008936" y="1265005"/>
                </a:lnTo>
                <a:cubicBezTo>
                  <a:pt x="2008936" y="1262562"/>
                  <a:pt x="2006721" y="1262562"/>
                  <a:pt x="2002291" y="1265005"/>
                </a:cubicBezTo>
                <a:lnTo>
                  <a:pt x="2002291" y="1272331"/>
                </a:lnTo>
                <a:cubicBezTo>
                  <a:pt x="2002291" y="1274774"/>
                  <a:pt x="1997861" y="1280879"/>
                  <a:pt x="1989002" y="1290647"/>
                </a:cubicBezTo>
                <a:cubicBezTo>
                  <a:pt x="1984572" y="1288205"/>
                  <a:pt x="1982357" y="1285763"/>
                  <a:pt x="1982357" y="1283321"/>
                </a:cubicBezTo>
                <a:lnTo>
                  <a:pt x="1982357" y="1275994"/>
                </a:lnTo>
                <a:cubicBezTo>
                  <a:pt x="1982357" y="1278437"/>
                  <a:pt x="1980142" y="1280879"/>
                  <a:pt x="1975710" y="1283321"/>
                </a:cubicBezTo>
                <a:cubicBezTo>
                  <a:pt x="1975710" y="1278437"/>
                  <a:pt x="1976818" y="1274163"/>
                  <a:pt x="1979033" y="1270500"/>
                </a:cubicBezTo>
                <a:lnTo>
                  <a:pt x="1981027" y="1265005"/>
                </a:lnTo>
                <a:lnTo>
                  <a:pt x="1982357" y="1265005"/>
                </a:lnTo>
                <a:lnTo>
                  <a:pt x="1982357" y="1261342"/>
                </a:lnTo>
                <a:lnTo>
                  <a:pt x="1981027" y="1265005"/>
                </a:lnTo>
                <a:lnTo>
                  <a:pt x="1975710" y="1265005"/>
                </a:lnTo>
                <a:lnTo>
                  <a:pt x="1982357" y="1246688"/>
                </a:lnTo>
                <a:lnTo>
                  <a:pt x="1969066" y="1265005"/>
                </a:lnTo>
                <a:lnTo>
                  <a:pt x="1969066" y="1268668"/>
                </a:lnTo>
                <a:cubicBezTo>
                  <a:pt x="1969066" y="1271110"/>
                  <a:pt x="1971281" y="1271110"/>
                  <a:pt x="1975710" y="1268668"/>
                </a:cubicBezTo>
                <a:lnTo>
                  <a:pt x="1975710" y="1272331"/>
                </a:lnTo>
                <a:lnTo>
                  <a:pt x="1969066" y="1275994"/>
                </a:lnTo>
                <a:lnTo>
                  <a:pt x="1969066" y="1272331"/>
                </a:lnTo>
                <a:lnTo>
                  <a:pt x="1962421" y="1272331"/>
                </a:lnTo>
                <a:lnTo>
                  <a:pt x="1962421" y="1275994"/>
                </a:lnTo>
                <a:lnTo>
                  <a:pt x="1962421" y="1279658"/>
                </a:lnTo>
                <a:lnTo>
                  <a:pt x="1955776" y="1279658"/>
                </a:lnTo>
                <a:lnTo>
                  <a:pt x="1955776" y="1283321"/>
                </a:lnTo>
                <a:lnTo>
                  <a:pt x="1955776" y="1286984"/>
                </a:lnTo>
                <a:lnTo>
                  <a:pt x="1955776" y="1290647"/>
                </a:lnTo>
                <a:lnTo>
                  <a:pt x="1949131" y="1290647"/>
                </a:lnTo>
                <a:lnTo>
                  <a:pt x="1949131" y="1294310"/>
                </a:lnTo>
                <a:lnTo>
                  <a:pt x="1949131" y="1297974"/>
                </a:lnTo>
                <a:lnTo>
                  <a:pt x="1949131" y="1301637"/>
                </a:lnTo>
                <a:lnTo>
                  <a:pt x="1942487" y="1301637"/>
                </a:lnTo>
                <a:lnTo>
                  <a:pt x="1942487" y="1305301"/>
                </a:lnTo>
                <a:lnTo>
                  <a:pt x="1942487" y="1312627"/>
                </a:lnTo>
                <a:lnTo>
                  <a:pt x="1935842" y="1312627"/>
                </a:lnTo>
                <a:lnTo>
                  <a:pt x="1935842" y="1316290"/>
                </a:lnTo>
                <a:lnTo>
                  <a:pt x="1935842" y="1319953"/>
                </a:lnTo>
                <a:lnTo>
                  <a:pt x="1935842" y="1323617"/>
                </a:lnTo>
                <a:lnTo>
                  <a:pt x="1930859" y="1326364"/>
                </a:lnTo>
                <a:lnTo>
                  <a:pt x="1930352" y="1325528"/>
                </a:lnTo>
                <a:lnTo>
                  <a:pt x="1930405" y="1325393"/>
                </a:lnTo>
                <a:lnTo>
                  <a:pt x="1934181" y="1319496"/>
                </a:lnTo>
                <a:lnTo>
                  <a:pt x="1935613" y="1311994"/>
                </a:lnTo>
                <a:lnTo>
                  <a:pt x="1942487" y="1294310"/>
                </a:lnTo>
                <a:cubicBezTo>
                  <a:pt x="1938057" y="1299195"/>
                  <a:pt x="1935842" y="1304689"/>
                  <a:pt x="1935842" y="1310795"/>
                </a:cubicBezTo>
                <a:lnTo>
                  <a:pt x="1935613" y="1311994"/>
                </a:lnTo>
                <a:lnTo>
                  <a:pt x="1932520" y="1319953"/>
                </a:lnTo>
                <a:lnTo>
                  <a:pt x="1930405" y="1325393"/>
                </a:lnTo>
                <a:lnTo>
                  <a:pt x="1930336" y="1325501"/>
                </a:lnTo>
                <a:lnTo>
                  <a:pt x="1929197" y="1323617"/>
                </a:lnTo>
                <a:lnTo>
                  <a:pt x="1929197" y="1307383"/>
                </a:lnTo>
                <a:lnTo>
                  <a:pt x="1925804" y="1305512"/>
                </a:lnTo>
                <a:lnTo>
                  <a:pt x="1925875" y="1305301"/>
                </a:lnTo>
                <a:lnTo>
                  <a:pt x="1926672" y="1303719"/>
                </a:lnTo>
                <a:lnTo>
                  <a:pt x="1929197" y="1303719"/>
                </a:lnTo>
                <a:lnTo>
                  <a:pt x="1927221" y="1302629"/>
                </a:lnTo>
                <a:lnTo>
                  <a:pt x="1942487" y="1272331"/>
                </a:lnTo>
                <a:lnTo>
                  <a:pt x="1942487" y="1268668"/>
                </a:lnTo>
                <a:lnTo>
                  <a:pt x="1942487" y="1261342"/>
                </a:lnTo>
                <a:cubicBezTo>
                  <a:pt x="1946917" y="1258899"/>
                  <a:pt x="1946917" y="1257678"/>
                  <a:pt x="1942487" y="1257678"/>
                </a:cubicBezTo>
                <a:cubicBezTo>
                  <a:pt x="1946917" y="1252795"/>
                  <a:pt x="1949131" y="1250352"/>
                  <a:pt x="1949131" y="1250352"/>
                </a:cubicBezTo>
                <a:lnTo>
                  <a:pt x="1949131" y="1246688"/>
                </a:lnTo>
                <a:cubicBezTo>
                  <a:pt x="1949131" y="1244246"/>
                  <a:pt x="1951346" y="1243025"/>
                  <a:pt x="1955776" y="1243025"/>
                </a:cubicBezTo>
                <a:cubicBezTo>
                  <a:pt x="1951346" y="1243025"/>
                  <a:pt x="1950239" y="1242415"/>
                  <a:pt x="1952454" y="1241194"/>
                </a:cubicBezTo>
                <a:cubicBezTo>
                  <a:pt x="1954669" y="1239973"/>
                  <a:pt x="1953561" y="1239362"/>
                  <a:pt x="1949131" y="1239362"/>
                </a:cubicBezTo>
                <a:lnTo>
                  <a:pt x="1955776" y="1239362"/>
                </a:lnTo>
                <a:lnTo>
                  <a:pt x="1955776" y="1235699"/>
                </a:lnTo>
                <a:cubicBezTo>
                  <a:pt x="1951346" y="1238141"/>
                  <a:pt x="1949131" y="1239362"/>
                  <a:pt x="1949131" y="1239362"/>
                </a:cubicBezTo>
                <a:lnTo>
                  <a:pt x="1949131" y="1243025"/>
                </a:lnTo>
                <a:lnTo>
                  <a:pt x="1942487" y="1243025"/>
                </a:lnTo>
                <a:lnTo>
                  <a:pt x="1942487" y="1246688"/>
                </a:lnTo>
                <a:cubicBezTo>
                  <a:pt x="1942487" y="1249130"/>
                  <a:pt x="1940272" y="1250352"/>
                  <a:pt x="1935842" y="1250352"/>
                </a:cubicBezTo>
                <a:lnTo>
                  <a:pt x="1935842" y="1257678"/>
                </a:lnTo>
                <a:lnTo>
                  <a:pt x="1935842" y="1261342"/>
                </a:lnTo>
                <a:lnTo>
                  <a:pt x="1929197" y="1261342"/>
                </a:lnTo>
                <a:lnTo>
                  <a:pt x="1929197" y="1265005"/>
                </a:lnTo>
                <a:lnTo>
                  <a:pt x="1929197" y="1267087"/>
                </a:lnTo>
                <a:lnTo>
                  <a:pt x="1925875" y="1267087"/>
                </a:lnTo>
                <a:cubicBezTo>
                  <a:pt x="1923660" y="1264645"/>
                  <a:pt x="1920338" y="1263424"/>
                  <a:pt x="1915908" y="1263424"/>
                </a:cubicBezTo>
                <a:lnTo>
                  <a:pt x="1915908" y="1259760"/>
                </a:lnTo>
                <a:cubicBezTo>
                  <a:pt x="1924768" y="1254877"/>
                  <a:pt x="1929197" y="1251212"/>
                  <a:pt x="1929197" y="1248771"/>
                </a:cubicBezTo>
                <a:lnTo>
                  <a:pt x="1935842" y="1248771"/>
                </a:lnTo>
                <a:cubicBezTo>
                  <a:pt x="1926982" y="1248771"/>
                  <a:pt x="1923660" y="1248160"/>
                  <a:pt x="1925875" y="1246939"/>
                </a:cubicBezTo>
                <a:cubicBezTo>
                  <a:pt x="1928090" y="1245718"/>
                  <a:pt x="1926982" y="1243886"/>
                  <a:pt x="1922553" y="1241444"/>
                </a:cubicBezTo>
                <a:lnTo>
                  <a:pt x="1929197" y="1241444"/>
                </a:lnTo>
                <a:lnTo>
                  <a:pt x="1929197" y="1240398"/>
                </a:lnTo>
                <a:lnTo>
                  <a:pt x="1931689" y="1240986"/>
                </a:lnTo>
                <a:cubicBezTo>
                  <a:pt x="1934458" y="1241291"/>
                  <a:pt x="1938057" y="1241444"/>
                  <a:pt x="1942487" y="1241444"/>
                </a:cubicBezTo>
                <a:cubicBezTo>
                  <a:pt x="1942487" y="1239002"/>
                  <a:pt x="1944702" y="1236560"/>
                  <a:pt x="1949131" y="1234118"/>
                </a:cubicBezTo>
                <a:cubicBezTo>
                  <a:pt x="1940272" y="1239002"/>
                  <a:pt x="1933627" y="1239002"/>
                  <a:pt x="1929197" y="1234118"/>
                </a:cubicBezTo>
                <a:lnTo>
                  <a:pt x="1929197" y="1230455"/>
                </a:lnTo>
                <a:cubicBezTo>
                  <a:pt x="1933627" y="1228013"/>
                  <a:pt x="1935842" y="1226792"/>
                  <a:pt x="1935842" y="1226792"/>
                </a:cubicBezTo>
                <a:lnTo>
                  <a:pt x="1935842" y="1215802"/>
                </a:lnTo>
                <a:lnTo>
                  <a:pt x="1942487" y="1215802"/>
                </a:lnTo>
                <a:cubicBezTo>
                  <a:pt x="1946917" y="1218244"/>
                  <a:pt x="1949131" y="1219465"/>
                  <a:pt x="1949131" y="1219465"/>
                </a:cubicBezTo>
                <a:lnTo>
                  <a:pt x="1955776" y="1215802"/>
                </a:lnTo>
                <a:lnTo>
                  <a:pt x="1955776" y="1212139"/>
                </a:lnTo>
                <a:cubicBezTo>
                  <a:pt x="1946917" y="1212139"/>
                  <a:pt x="1942487" y="1212139"/>
                  <a:pt x="1942487" y="1212139"/>
                </a:cubicBezTo>
                <a:lnTo>
                  <a:pt x="1942487" y="1208476"/>
                </a:lnTo>
                <a:cubicBezTo>
                  <a:pt x="1946917" y="1201148"/>
                  <a:pt x="1951346" y="1193822"/>
                  <a:pt x="1955776" y="1186496"/>
                </a:cubicBezTo>
                <a:cubicBezTo>
                  <a:pt x="1960206" y="1179169"/>
                  <a:pt x="1962421" y="1173064"/>
                  <a:pt x="1962421" y="1168180"/>
                </a:cubicBezTo>
                <a:lnTo>
                  <a:pt x="1969066" y="1164517"/>
                </a:lnTo>
                <a:cubicBezTo>
                  <a:pt x="1973495" y="1157189"/>
                  <a:pt x="1975710" y="1149863"/>
                  <a:pt x="1975710" y="1142537"/>
                </a:cubicBezTo>
                <a:cubicBezTo>
                  <a:pt x="1975710" y="1135210"/>
                  <a:pt x="1977925" y="1129105"/>
                  <a:pt x="1982357" y="1124221"/>
                </a:cubicBezTo>
                <a:cubicBezTo>
                  <a:pt x="1982357" y="1114453"/>
                  <a:pt x="1984572" y="1105905"/>
                  <a:pt x="1989002" y="1098578"/>
                </a:cubicBezTo>
                <a:cubicBezTo>
                  <a:pt x="1989002" y="1093694"/>
                  <a:pt x="1991216" y="1090030"/>
                  <a:pt x="1995646" y="1087588"/>
                </a:cubicBezTo>
                <a:lnTo>
                  <a:pt x="1995646" y="1083925"/>
                </a:lnTo>
                <a:lnTo>
                  <a:pt x="1995646" y="1080262"/>
                </a:lnTo>
                <a:lnTo>
                  <a:pt x="1995646" y="1069273"/>
                </a:lnTo>
                <a:cubicBezTo>
                  <a:pt x="2004506" y="1059503"/>
                  <a:pt x="2010043" y="1049735"/>
                  <a:pt x="2012258" y="1039966"/>
                </a:cubicBezTo>
                <a:cubicBezTo>
                  <a:pt x="2014473" y="1030198"/>
                  <a:pt x="2020010" y="1019207"/>
                  <a:pt x="2028870" y="1006997"/>
                </a:cubicBezTo>
                <a:cubicBezTo>
                  <a:pt x="2028870" y="997228"/>
                  <a:pt x="2031085" y="989902"/>
                  <a:pt x="2035514" y="985018"/>
                </a:cubicBezTo>
                <a:cubicBezTo>
                  <a:pt x="2035514" y="972807"/>
                  <a:pt x="2035514" y="966702"/>
                  <a:pt x="2035514" y="966702"/>
                </a:cubicBezTo>
                <a:cubicBezTo>
                  <a:pt x="2039944" y="961818"/>
                  <a:pt x="2042159" y="955712"/>
                  <a:pt x="2042159" y="948385"/>
                </a:cubicBezTo>
                <a:cubicBezTo>
                  <a:pt x="2042159" y="948385"/>
                  <a:pt x="2042159" y="947164"/>
                  <a:pt x="2042159" y="944722"/>
                </a:cubicBezTo>
                <a:cubicBezTo>
                  <a:pt x="2033300" y="947164"/>
                  <a:pt x="2029977" y="948385"/>
                  <a:pt x="2032192" y="948385"/>
                </a:cubicBezTo>
                <a:cubicBezTo>
                  <a:pt x="2034407" y="948385"/>
                  <a:pt x="2033300" y="949606"/>
                  <a:pt x="2028870" y="952048"/>
                </a:cubicBezTo>
                <a:cubicBezTo>
                  <a:pt x="2020010" y="961818"/>
                  <a:pt x="2015580" y="966702"/>
                  <a:pt x="2015580" y="966702"/>
                </a:cubicBezTo>
                <a:lnTo>
                  <a:pt x="2008936" y="966702"/>
                </a:lnTo>
                <a:lnTo>
                  <a:pt x="2008936" y="970365"/>
                </a:lnTo>
                <a:cubicBezTo>
                  <a:pt x="2008936" y="967922"/>
                  <a:pt x="2006721" y="967922"/>
                  <a:pt x="2002291" y="970365"/>
                </a:cubicBezTo>
                <a:lnTo>
                  <a:pt x="2002291" y="977691"/>
                </a:lnTo>
                <a:cubicBezTo>
                  <a:pt x="2002291" y="980134"/>
                  <a:pt x="1997861" y="986239"/>
                  <a:pt x="1989002" y="996007"/>
                </a:cubicBezTo>
                <a:cubicBezTo>
                  <a:pt x="1984572" y="993565"/>
                  <a:pt x="1982357" y="991123"/>
                  <a:pt x="1982357" y="988681"/>
                </a:cubicBezTo>
                <a:lnTo>
                  <a:pt x="1982357" y="981354"/>
                </a:lnTo>
                <a:cubicBezTo>
                  <a:pt x="1982357" y="983797"/>
                  <a:pt x="1980142" y="986239"/>
                  <a:pt x="1975710" y="988681"/>
                </a:cubicBezTo>
                <a:cubicBezTo>
                  <a:pt x="1975710" y="983797"/>
                  <a:pt x="1976818" y="979523"/>
                  <a:pt x="1979033" y="975860"/>
                </a:cubicBezTo>
                <a:lnTo>
                  <a:pt x="1981027" y="970365"/>
                </a:lnTo>
                <a:lnTo>
                  <a:pt x="1982357" y="970365"/>
                </a:lnTo>
                <a:lnTo>
                  <a:pt x="1982357" y="966702"/>
                </a:lnTo>
                <a:lnTo>
                  <a:pt x="1981027" y="970365"/>
                </a:lnTo>
                <a:lnTo>
                  <a:pt x="1975710" y="970365"/>
                </a:lnTo>
                <a:lnTo>
                  <a:pt x="1982357" y="952048"/>
                </a:lnTo>
                <a:lnTo>
                  <a:pt x="1969066" y="970365"/>
                </a:lnTo>
                <a:lnTo>
                  <a:pt x="1969066" y="974028"/>
                </a:lnTo>
                <a:cubicBezTo>
                  <a:pt x="1969066" y="976470"/>
                  <a:pt x="1971281" y="976470"/>
                  <a:pt x="1975710" y="974028"/>
                </a:cubicBezTo>
                <a:lnTo>
                  <a:pt x="1975710" y="977691"/>
                </a:lnTo>
                <a:lnTo>
                  <a:pt x="1969066" y="981354"/>
                </a:lnTo>
                <a:lnTo>
                  <a:pt x="1969066" y="977691"/>
                </a:lnTo>
                <a:lnTo>
                  <a:pt x="1962421" y="977691"/>
                </a:lnTo>
                <a:lnTo>
                  <a:pt x="1962421" y="981354"/>
                </a:lnTo>
                <a:lnTo>
                  <a:pt x="1962421" y="985018"/>
                </a:lnTo>
                <a:lnTo>
                  <a:pt x="1955776" y="985018"/>
                </a:lnTo>
                <a:lnTo>
                  <a:pt x="1955776" y="988681"/>
                </a:lnTo>
                <a:lnTo>
                  <a:pt x="1955776" y="992344"/>
                </a:lnTo>
                <a:lnTo>
                  <a:pt x="1955776" y="996007"/>
                </a:lnTo>
                <a:lnTo>
                  <a:pt x="1949131" y="996007"/>
                </a:lnTo>
                <a:lnTo>
                  <a:pt x="1949131" y="999670"/>
                </a:lnTo>
                <a:lnTo>
                  <a:pt x="1949131" y="1003334"/>
                </a:lnTo>
                <a:lnTo>
                  <a:pt x="1949131" y="1006997"/>
                </a:lnTo>
                <a:lnTo>
                  <a:pt x="1942487" y="1006997"/>
                </a:lnTo>
                <a:lnTo>
                  <a:pt x="1942487" y="1010661"/>
                </a:lnTo>
                <a:lnTo>
                  <a:pt x="1942487" y="1017987"/>
                </a:lnTo>
                <a:lnTo>
                  <a:pt x="1935842" y="1017987"/>
                </a:lnTo>
                <a:lnTo>
                  <a:pt x="1935842" y="1021650"/>
                </a:lnTo>
                <a:lnTo>
                  <a:pt x="1935842" y="1025314"/>
                </a:lnTo>
                <a:lnTo>
                  <a:pt x="1935842" y="1028977"/>
                </a:lnTo>
                <a:lnTo>
                  <a:pt x="1930859" y="1031724"/>
                </a:lnTo>
                <a:lnTo>
                  <a:pt x="1930352" y="1030888"/>
                </a:lnTo>
                <a:lnTo>
                  <a:pt x="1930405" y="1030753"/>
                </a:lnTo>
                <a:lnTo>
                  <a:pt x="1934181" y="1024856"/>
                </a:lnTo>
                <a:lnTo>
                  <a:pt x="1935613" y="1017355"/>
                </a:lnTo>
                <a:lnTo>
                  <a:pt x="1942487" y="999670"/>
                </a:lnTo>
                <a:cubicBezTo>
                  <a:pt x="1938057" y="1004555"/>
                  <a:pt x="1935842" y="1010049"/>
                  <a:pt x="1935842" y="1016155"/>
                </a:cubicBezTo>
                <a:lnTo>
                  <a:pt x="1935613" y="1017355"/>
                </a:lnTo>
                <a:lnTo>
                  <a:pt x="1932520" y="1025314"/>
                </a:lnTo>
                <a:lnTo>
                  <a:pt x="1930405" y="1030753"/>
                </a:lnTo>
                <a:lnTo>
                  <a:pt x="1930336" y="1030861"/>
                </a:lnTo>
                <a:lnTo>
                  <a:pt x="1929197" y="1028977"/>
                </a:lnTo>
                <a:lnTo>
                  <a:pt x="1929197" y="1032640"/>
                </a:lnTo>
                <a:lnTo>
                  <a:pt x="1929671" y="1032640"/>
                </a:lnTo>
                <a:lnTo>
                  <a:pt x="1922553" y="1050956"/>
                </a:lnTo>
                <a:lnTo>
                  <a:pt x="1915908" y="1054620"/>
                </a:lnTo>
                <a:cubicBezTo>
                  <a:pt x="1915908" y="1059503"/>
                  <a:pt x="1914801" y="1062557"/>
                  <a:pt x="1912586" y="1063778"/>
                </a:cubicBezTo>
                <a:cubicBezTo>
                  <a:pt x="1910371" y="1064999"/>
                  <a:pt x="1909263" y="1068052"/>
                  <a:pt x="1909263" y="1072936"/>
                </a:cubicBezTo>
                <a:cubicBezTo>
                  <a:pt x="1909263" y="1077820"/>
                  <a:pt x="1908156" y="1080873"/>
                  <a:pt x="1905941" y="1082094"/>
                </a:cubicBezTo>
                <a:cubicBezTo>
                  <a:pt x="1903726" y="1083315"/>
                  <a:pt x="1902619" y="1085146"/>
                  <a:pt x="1902619" y="1087588"/>
                </a:cubicBezTo>
                <a:lnTo>
                  <a:pt x="1902619" y="1091251"/>
                </a:lnTo>
                <a:lnTo>
                  <a:pt x="1902619" y="1094915"/>
                </a:lnTo>
                <a:lnTo>
                  <a:pt x="1895974" y="1098578"/>
                </a:lnTo>
                <a:lnTo>
                  <a:pt x="1895974" y="1102242"/>
                </a:lnTo>
                <a:lnTo>
                  <a:pt x="1895974" y="1105905"/>
                </a:lnTo>
                <a:lnTo>
                  <a:pt x="1895974" y="1109568"/>
                </a:lnTo>
                <a:lnTo>
                  <a:pt x="1889329" y="1113231"/>
                </a:lnTo>
                <a:lnTo>
                  <a:pt x="1889329" y="1116895"/>
                </a:lnTo>
                <a:lnTo>
                  <a:pt x="1889329" y="1120558"/>
                </a:lnTo>
                <a:lnTo>
                  <a:pt x="1888373" y="1121612"/>
                </a:lnTo>
                <a:lnTo>
                  <a:pt x="1884816" y="1119652"/>
                </a:lnTo>
                <a:lnTo>
                  <a:pt x="1892651" y="1089420"/>
                </a:lnTo>
                <a:cubicBezTo>
                  <a:pt x="1894866" y="1075988"/>
                  <a:pt x="1900404" y="1063166"/>
                  <a:pt x="1909263" y="1050956"/>
                </a:cubicBezTo>
                <a:lnTo>
                  <a:pt x="1909263" y="1047293"/>
                </a:lnTo>
                <a:cubicBezTo>
                  <a:pt x="1913693" y="1044850"/>
                  <a:pt x="1915908" y="1042408"/>
                  <a:pt x="1915908" y="1039966"/>
                </a:cubicBezTo>
                <a:cubicBezTo>
                  <a:pt x="1920338" y="1030198"/>
                  <a:pt x="1923660" y="1020429"/>
                  <a:pt x="1925875" y="1010661"/>
                </a:cubicBezTo>
                <a:cubicBezTo>
                  <a:pt x="1928090" y="1000892"/>
                  <a:pt x="1933627" y="989902"/>
                  <a:pt x="1942487" y="977691"/>
                </a:cubicBezTo>
                <a:lnTo>
                  <a:pt x="1942487" y="974028"/>
                </a:lnTo>
                <a:lnTo>
                  <a:pt x="1942487" y="966702"/>
                </a:lnTo>
                <a:cubicBezTo>
                  <a:pt x="1946917" y="964259"/>
                  <a:pt x="1946917" y="963038"/>
                  <a:pt x="1942487" y="963038"/>
                </a:cubicBezTo>
                <a:cubicBezTo>
                  <a:pt x="1946917" y="958155"/>
                  <a:pt x="1949131" y="955712"/>
                  <a:pt x="1949131" y="955712"/>
                </a:cubicBezTo>
                <a:lnTo>
                  <a:pt x="1949131" y="952048"/>
                </a:lnTo>
                <a:cubicBezTo>
                  <a:pt x="1949131" y="949606"/>
                  <a:pt x="1951346" y="948385"/>
                  <a:pt x="1955776" y="948385"/>
                </a:cubicBezTo>
                <a:cubicBezTo>
                  <a:pt x="1951346" y="948385"/>
                  <a:pt x="1950239" y="947775"/>
                  <a:pt x="1952454" y="946554"/>
                </a:cubicBezTo>
                <a:cubicBezTo>
                  <a:pt x="1954669" y="945333"/>
                  <a:pt x="1953561" y="944722"/>
                  <a:pt x="1949131" y="944722"/>
                </a:cubicBezTo>
                <a:lnTo>
                  <a:pt x="1955776" y="944722"/>
                </a:lnTo>
                <a:lnTo>
                  <a:pt x="1955776" y="941059"/>
                </a:lnTo>
                <a:cubicBezTo>
                  <a:pt x="1951346" y="943501"/>
                  <a:pt x="1949131" y="944722"/>
                  <a:pt x="1949131" y="944722"/>
                </a:cubicBezTo>
                <a:lnTo>
                  <a:pt x="1949131" y="948385"/>
                </a:lnTo>
                <a:lnTo>
                  <a:pt x="1942487" y="948385"/>
                </a:lnTo>
                <a:lnTo>
                  <a:pt x="1942487" y="952048"/>
                </a:lnTo>
                <a:cubicBezTo>
                  <a:pt x="1942487" y="954491"/>
                  <a:pt x="1940272" y="955712"/>
                  <a:pt x="1935842" y="955712"/>
                </a:cubicBezTo>
                <a:lnTo>
                  <a:pt x="1935842" y="963038"/>
                </a:lnTo>
                <a:lnTo>
                  <a:pt x="1935842" y="966702"/>
                </a:lnTo>
                <a:lnTo>
                  <a:pt x="1929197" y="966702"/>
                </a:lnTo>
                <a:lnTo>
                  <a:pt x="1929197" y="970365"/>
                </a:lnTo>
                <a:lnTo>
                  <a:pt x="1929197" y="974028"/>
                </a:lnTo>
                <a:cubicBezTo>
                  <a:pt x="1924768" y="974028"/>
                  <a:pt x="1923660" y="974639"/>
                  <a:pt x="1925875" y="975860"/>
                </a:cubicBezTo>
                <a:cubicBezTo>
                  <a:pt x="1928090" y="977081"/>
                  <a:pt x="1926982" y="977691"/>
                  <a:pt x="1922553" y="977691"/>
                </a:cubicBezTo>
                <a:lnTo>
                  <a:pt x="1922553" y="985018"/>
                </a:lnTo>
                <a:lnTo>
                  <a:pt x="1915908" y="988681"/>
                </a:lnTo>
                <a:lnTo>
                  <a:pt x="1915908" y="992344"/>
                </a:lnTo>
                <a:lnTo>
                  <a:pt x="1915908" y="996007"/>
                </a:lnTo>
                <a:lnTo>
                  <a:pt x="1909263" y="999670"/>
                </a:lnTo>
                <a:lnTo>
                  <a:pt x="1909263" y="1003334"/>
                </a:lnTo>
                <a:lnTo>
                  <a:pt x="1909263" y="1006997"/>
                </a:lnTo>
                <a:lnTo>
                  <a:pt x="1909263" y="1010661"/>
                </a:lnTo>
                <a:lnTo>
                  <a:pt x="1902619" y="1006997"/>
                </a:lnTo>
                <a:lnTo>
                  <a:pt x="1902619" y="1010661"/>
                </a:lnTo>
                <a:lnTo>
                  <a:pt x="1902619" y="1014324"/>
                </a:lnTo>
                <a:lnTo>
                  <a:pt x="1902619" y="1017987"/>
                </a:lnTo>
                <a:cubicBezTo>
                  <a:pt x="1898189" y="1017987"/>
                  <a:pt x="1895974" y="1019207"/>
                  <a:pt x="1895974" y="1021650"/>
                </a:cubicBezTo>
                <a:lnTo>
                  <a:pt x="1895974" y="1017987"/>
                </a:lnTo>
                <a:cubicBezTo>
                  <a:pt x="1891544" y="1015544"/>
                  <a:pt x="1889329" y="1010661"/>
                  <a:pt x="1889329" y="1003334"/>
                </a:cubicBezTo>
                <a:cubicBezTo>
                  <a:pt x="1893759" y="1000892"/>
                  <a:pt x="1895974" y="998449"/>
                  <a:pt x="1895974" y="996007"/>
                </a:cubicBezTo>
                <a:lnTo>
                  <a:pt x="1889329" y="999670"/>
                </a:lnTo>
                <a:cubicBezTo>
                  <a:pt x="1893759" y="994786"/>
                  <a:pt x="1895974" y="989291"/>
                  <a:pt x="1895974" y="983186"/>
                </a:cubicBezTo>
                <a:cubicBezTo>
                  <a:pt x="1895974" y="977081"/>
                  <a:pt x="1898189" y="971586"/>
                  <a:pt x="1902619" y="966702"/>
                </a:cubicBezTo>
                <a:lnTo>
                  <a:pt x="1902619" y="955712"/>
                </a:lnTo>
                <a:cubicBezTo>
                  <a:pt x="1907048" y="958155"/>
                  <a:pt x="1909263" y="958155"/>
                  <a:pt x="1909263" y="955712"/>
                </a:cubicBezTo>
                <a:cubicBezTo>
                  <a:pt x="1909263" y="943501"/>
                  <a:pt x="1909263" y="937396"/>
                  <a:pt x="1909263" y="937396"/>
                </a:cubicBezTo>
                <a:cubicBezTo>
                  <a:pt x="1909263" y="925185"/>
                  <a:pt x="1910371" y="913585"/>
                  <a:pt x="1912586" y="902595"/>
                </a:cubicBezTo>
                <a:cubicBezTo>
                  <a:pt x="1914801" y="891605"/>
                  <a:pt x="1913693" y="880005"/>
                  <a:pt x="1909263" y="867795"/>
                </a:cubicBezTo>
                <a:cubicBezTo>
                  <a:pt x="1900404" y="858025"/>
                  <a:pt x="1898189" y="849478"/>
                  <a:pt x="1902619" y="842151"/>
                </a:cubicBezTo>
                <a:lnTo>
                  <a:pt x="1895974" y="838488"/>
                </a:lnTo>
                <a:cubicBezTo>
                  <a:pt x="1900404" y="838488"/>
                  <a:pt x="1902619" y="837267"/>
                  <a:pt x="1902619" y="834825"/>
                </a:cubicBezTo>
                <a:lnTo>
                  <a:pt x="1889329" y="827499"/>
                </a:lnTo>
                <a:lnTo>
                  <a:pt x="1882683" y="823836"/>
                </a:lnTo>
                <a:cubicBezTo>
                  <a:pt x="1882683" y="818951"/>
                  <a:pt x="1881575" y="815288"/>
                  <a:pt x="1879360" y="812845"/>
                </a:cubicBezTo>
                <a:cubicBezTo>
                  <a:pt x="1877145" y="810403"/>
                  <a:pt x="1876038" y="806740"/>
                  <a:pt x="1876038" y="801856"/>
                </a:cubicBezTo>
                <a:cubicBezTo>
                  <a:pt x="1871608" y="804298"/>
                  <a:pt x="1869393" y="803687"/>
                  <a:pt x="1869393" y="800024"/>
                </a:cubicBezTo>
                <a:cubicBezTo>
                  <a:pt x="1869393" y="796361"/>
                  <a:pt x="1867178" y="795751"/>
                  <a:pt x="1862749" y="798193"/>
                </a:cubicBezTo>
                <a:cubicBezTo>
                  <a:pt x="1853889" y="800635"/>
                  <a:pt x="1851674" y="802466"/>
                  <a:pt x="1856104" y="803687"/>
                </a:cubicBezTo>
                <a:cubicBezTo>
                  <a:pt x="1860534" y="804908"/>
                  <a:pt x="1858319" y="806740"/>
                  <a:pt x="1849459" y="809182"/>
                </a:cubicBezTo>
                <a:lnTo>
                  <a:pt x="1856104" y="809182"/>
                </a:lnTo>
                <a:cubicBezTo>
                  <a:pt x="1856104" y="809182"/>
                  <a:pt x="1851674" y="814066"/>
                  <a:pt x="1842814" y="823836"/>
                </a:cubicBezTo>
                <a:cubicBezTo>
                  <a:pt x="1829525" y="823836"/>
                  <a:pt x="1820665" y="825057"/>
                  <a:pt x="1816236" y="827499"/>
                </a:cubicBezTo>
                <a:lnTo>
                  <a:pt x="1816236" y="831162"/>
                </a:lnTo>
                <a:lnTo>
                  <a:pt x="1819558" y="831162"/>
                </a:lnTo>
                <a:lnTo>
                  <a:pt x="1822880" y="834825"/>
                </a:lnTo>
                <a:lnTo>
                  <a:pt x="1809591" y="834825"/>
                </a:lnTo>
                <a:lnTo>
                  <a:pt x="1829525" y="842151"/>
                </a:lnTo>
                <a:cubicBezTo>
                  <a:pt x="1825095" y="844594"/>
                  <a:pt x="1822880" y="845815"/>
                  <a:pt x="1822880" y="845815"/>
                </a:cubicBezTo>
                <a:lnTo>
                  <a:pt x="1809591" y="845815"/>
                </a:lnTo>
                <a:cubicBezTo>
                  <a:pt x="1809591" y="845815"/>
                  <a:pt x="1814021" y="848257"/>
                  <a:pt x="1822880" y="853141"/>
                </a:cubicBezTo>
                <a:cubicBezTo>
                  <a:pt x="1814021" y="853141"/>
                  <a:pt x="1811806" y="854362"/>
                  <a:pt x="1816236" y="856804"/>
                </a:cubicBezTo>
                <a:cubicBezTo>
                  <a:pt x="1820665" y="859247"/>
                  <a:pt x="1818450" y="860467"/>
                  <a:pt x="1809591" y="860467"/>
                </a:cubicBezTo>
                <a:lnTo>
                  <a:pt x="1816236" y="864130"/>
                </a:lnTo>
                <a:lnTo>
                  <a:pt x="1816236" y="867795"/>
                </a:lnTo>
                <a:cubicBezTo>
                  <a:pt x="1807376" y="865352"/>
                  <a:pt x="1804054" y="865352"/>
                  <a:pt x="1806269" y="867795"/>
                </a:cubicBezTo>
                <a:cubicBezTo>
                  <a:pt x="1808483" y="870237"/>
                  <a:pt x="1805161" y="871458"/>
                  <a:pt x="1796300" y="871458"/>
                </a:cubicBezTo>
                <a:lnTo>
                  <a:pt x="1796300" y="867795"/>
                </a:lnTo>
                <a:cubicBezTo>
                  <a:pt x="1796300" y="860467"/>
                  <a:pt x="1791870" y="854362"/>
                  <a:pt x="1783010" y="849478"/>
                </a:cubicBezTo>
                <a:lnTo>
                  <a:pt x="1776366" y="845815"/>
                </a:lnTo>
                <a:cubicBezTo>
                  <a:pt x="1776366" y="836046"/>
                  <a:pt x="1774151" y="828720"/>
                  <a:pt x="1769721" y="823836"/>
                </a:cubicBezTo>
                <a:cubicBezTo>
                  <a:pt x="1769721" y="818951"/>
                  <a:pt x="1767506" y="814677"/>
                  <a:pt x="1763076" y="811014"/>
                </a:cubicBezTo>
                <a:cubicBezTo>
                  <a:pt x="1758646" y="807351"/>
                  <a:pt x="1758646" y="803077"/>
                  <a:pt x="1763076" y="798193"/>
                </a:cubicBezTo>
                <a:cubicBezTo>
                  <a:pt x="1754216" y="785982"/>
                  <a:pt x="1747572" y="779877"/>
                  <a:pt x="1743142" y="779877"/>
                </a:cubicBezTo>
                <a:cubicBezTo>
                  <a:pt x="1743142" y="774993"/>
                  <a:pt x="1742035" y="771329"/>
                  <a:pt x="1739820" y="768886"/>
                </a:cubicBezTo>
                <a:cubicBezTo>
                  <a:pt x="1737605" y="766444"/>
                  <a:pt x="1736497" y="762781"/>
                  <a:pt x="1736497" y="757897"/>
                </a:cubicBezTo>
                <a:cubicBezTo>
                  <a:pt x="1732067" y="760339"/>
                  <a:pt x="1729853" y="759728"/>
                  <a:pt x="1729853" y="756065"/>
                </a:cubicBezTo>
                <a:cubicBezTo>
                  <a:pt x="1729853" y="752402"/>
                  <a:pt x="1727638" y="751791"/>
                  <a:pt x="1723208" y="754234"/>
                </a:cubicBezTo>
                <a:cubicBezTo>
                  <a:pt x="1718778" y="756676"/>
                  <a:pt x="1717671" y="757897"/>
                  <a:pt x="1719886" y="757897"/>
                </a:cubicBezTo>
                <a:cubicBezTo>
                  <a:pt x="1722100" y="757897"/>
                  <a:pt x="1720993" y="759118"/>
                  <a:pt x="1716563" y="761560"/>
                </a:cubicBezTo>
                <a:cubicBezTo>
                  <a:pt x="1707702" y="773771"/>
                  <a:pt x="1701057" y="784150"/>
                  <a:pt x="1696627" y="792698"/>
                </a:cubicBezTo>
                <a:cubicBezTo>
                  <a:pt x="1692197" y="801245"/>
                  <a:pt x="1687768" y="810403"/>
                  <a:pt x="1683338" y="820172"/>
                </a:cubicBezTo>
                <a:cubicBezTo>
                  <a:pt x="1683338" y="827499"/>
                  <a:pt x="1682230" y="834215"/>
                  <a:pt x="1680015" y="840320"/>
                </a:cubicBezTo>
                <a:cubicBezTo>
                  <a:pt x="1677801" y="846425"/>
                  <a:pt x="1676693" y="853141"/>
                  <a:pt x="1676693" y="860467"/>
                </a:cubicBezTo>
                <a:lnTo>
                  <a:pt x="1670048" y="860467"/>
                </a:lnTo>
                <a:cubicBezTo>
                  <a:pt x="1665619" y="862910"/>
                  <a:pt x="1663404" y="865352"/>
                  <a:pt x="1663404" y="867795"/>
                </a:cubicBezTo>
                <a:lnTo>
                  <a:pt x="1663404" y="882447"/>
                </a:lnTo>
                <a:cubicBezTo>
                  <a:pt x="1658974" y="889774"/>
                  <a:pt x="1654544" y="898321"/>
                  <a:pt x="1650114" y="908089"/>
                </a:cubicBezTo>
                <a:lnTo>
                  <a:pt x="1643470" y="911753"/>
                </a:lnTo>
                <a:lnTo>
                  <a:pt x="1643470" y="914211"/>
                </a:lnTo>
                <a:lnTo>
                  <a:pt x="1640430" y="917561"/>
                </a:lnTo>
                <a:cubicBezTo>
                  <a:pt x="1640430" y="912677"/>
                  <a:pt x="1641538" y="908403"/>
                  <a:pt x="1643753" y="904740"/>
                </a:cubicBezTo>
                <a:lnTo>
                  <a:pt x="1645747" y="899245"/>
                </a:lnTo>
                <a:lnTo>
                  <a:pt x="1647077" y="899245"/>
                </a:lnTo>
                <a:lnTo>
                  <a:pt x="1647077" y="895582"/>
                </a:lnTo>
                <a:lnTo>
                  <a:pt x="1645747" y="899245"/>
                </a:lnTo>
                <a:lnTo>
                  <a:pt x="1640430" y="899245"/>
                </a:lnTo>
                <a:lnTo>
                  <a:pt x="1647077" y="880928"/>
                </a:lnTo>
                <a:lnTo>
                  <a:pt x="1641749" y="888271"/>
                </a:lnTo>
                <a:lnTo>
                  <a:pt x="1643470" y="878784"/>
                </a:lnTo>
                <a:cubicBezTo>
                  <a:pt x="1643470" y="869015"/>
                  <a:pt x="1644577" y="860467"/>
                  <a:pt x="1646792" y="853141"/>
                </a:cubicBezTo>
                <a:cubicBezTo>
                  <a:pt x="1649007" y="845815"/>
                  <a:pt x="1650114" y="838488"/>
                  <a:pt x="1650114" y="831162"/>
                </a:cubicBezTo>
                <a:cubicBezTo>
                  <a:pt x="1654544" y="823836"/>
                  <a:pt x="1656759" y="814066"/>
                  <a:pt x="1656759" y="801856"/>
                </a:cubicBezTo>
                <a:cubicBezTo>
                  <a:pt x="1656759" y="799414"/>
                  <a:pt x="1657866" y="796972"/>
                  <a:pt x="1660081" y="794529"/>
                </a:cubicBezTo>
                <a:cubicBezTo>
                  <a:pt x="1662296" y="792087"/>
                  <a:pt x="1663404" y="789645"/>
                  <a:pt x="1663404" y="787203"/>
                </a:cubicBezTo>
                <a:lnTo>
                  <a:pt x="1663404" y="783540"/>
                </a:lnTo>
                <a:lnTo>
                  <a:pt x="1663404" y="779877"/>
                </a:lnTo>
                <a:lnTo>
                  <a:pt x="1663404" y="765223"/>
                </a:lnTo>
                <a:cubicBezTo>
                  <a:pt x="1672263" y="753013"/>
                  <a:pt x="1677801" y="740802"/>
                  <a:pt x="1680015" y="728592"/>
                </a:cubicBezTo>
                <a:cubicBezTo>
                  <a:pt x="1682230" y="716380"/>
                  <a:pt x="1685553" y="704169"/>
                  <a:pt x="1689983" y="691959"/>
                </a:cubicBezTo>
                <a:cubicBezTo>
                  <a:pt x="1689983" y="687075"/>
                  <a:pt x="1688875" y="682190"/>
                  <a:pt x="1686660" y="677306"/>
                </a:cubicBezTo>
                <a:cubicBezTo>
                  <a:pt x="1684445" y="672422"/>
                  <a:pt x="1685553" y="667538"/>
                  <a:pt x="1689983" y="662653"/>
                </a:cubicBezTo>
                <a:cubicBezTo>
                  <a:pt x="1689983" y="650442"/>
                  <a:pt x="1687768" y="643116"/>
                  <a:pt x="1683338" y="640674"/>
                </a:cubicBezTo>
                <a:cubicBezTo>
                  <a:pt x="1687768" y="635789"/>
                  <a:pt x="1688875" y="632126"/>
                  <a:pt x="1686660" y="629684"/>
                </a:cubicBezTo>
                <a:cubicBezTo>
                  <a:pt x="1684445" y="627242"/>
                  <a:pt x="1685553" y="623579"/>
                  <a:pt x="1689983" y="618695"/>
                </a:cubicBezTo>
                <a:cubicBezTo>
                  <a:pt x="1685553" y="621137"/>
                  <a:pt x="1683338" y="620526"/>
                  <a:pt x="1683338" y="616862"/>
                </a:cubicBezTo>
                <a:cubicBezTo>
                  <a:pt x="1683338" y="613199"/>
                  <a:pt x="1683338" y="612588"/>
                  <a:pt x="1683338" y="615030"/>
                </a:cubicBezTo>
                <a:cubicBezTo>
                  <a:pt x="1674478" y="617473"/>
                  <a:pt x="1671156" y="619304"/>
                  <a:pt x="1673371" y="620526"/>
                </a:cubicBezTo>
                <a:cubicBezTo>
                  <a:pt x="1675586" y="621746"/>
                  <a:pt x="1674478" y="623579"/>
                  <a:pt x="1670048" y="626021"/>
                </a:cubicBezTo>
                <a:cubicBezTo>
                  <a:pt x="1661189" y="630905"/>
                  <a:pt x="1656759" y="637010"/>
                  <a:pt x="1656759" y="644337"/>
                </a:cubicBezTo>
                <a:lnTo>
                  <a:pt x="1650114" y="644337"/>
                </a:lnTo>
                <a:lnTo>
                  <a:pt x="1643470" y="648000"/>
                </a:lnTo>
                <a:lnTo>
                  <a:pt x="1643470" y="644337"/>
                </a:lnTo>
                <a:lnTo>
                  <a:pt x="1636825" y="648000"/>
                </a:lnTo>
                <a:lnTo>
                  <a:pt x="1636825" y="655326"/>
                </a:lnTo>
                <a:lnTo>
                  <a:pt x="1643470" y="655326"/>
                </a:lnTo>
                <a:cubicBezTo>
                  <a:pt x="1634610" y="665095"/>
                  <a:pt x="1630180" y="672422"/>
                  <a:pt x="1630180" y="677306"/>
                </a:cubicBezTo>
                <a:lnTo>
                  <a:pt x="1623534" y="677306"/>
                </a:lnTo>
                <a:lnTo>
                  <a:pt x="1623534" y="680969"/>
                </a:lnTo>
                <a:lnTo>
                  <a:pt x="1623534" y="684633"/>
                </a:lnTo>
                <a:lnTo>
                  <a:pt x="1623534" y="688296"/>
                </a:lnTo>
                <a:lnTo>
                  <a:pt x="1616889" y="688296"/>
                </a:lnTo>
                <a:lnTo>
                  <a:pt x="1616889" y="691959"/>
                </a:lnTo>
                <a:cubicBezTo>
                  <a:pt x="1616889" y="691959"/>
                  <a:pt x="1616889" y="695622"/>
                  <a:pt x="1616889" y="702949"/>
                </a:cubicBezTo>
                <a:lnTo>
                  <a:pt x="1616889" y="721265"/>
                </a:lnTo>
                <a:lnTo>
                  <a:pt x="1610244" y="721265"/>
                </a:lnTo>
                <a:cubicBezTo>
                  <a:pt x="1614674" y="723707"/>
                  <a:pt x="1616889" y="724928"/>
                  <a:pt x="1616889" y="724928"/>
                </a:cubicBezTo>
                <a:cubicBezTo>
                  <a:pt x="1621319" y="724928"/>
                  <a:pt x="1619104" y="727370"/>
                  <a:pt x="1610244" y="732255"/>
                </a:cubicBezTo>
                <a:cubicBezTo>
                  <a:pt x="1610244" y="732255"/>
                  <a:pt x="1610244" y="733476"/>
                  <a:pt x="1610244" y="735918"/>
                </a:cubicBezTo>
                <a:cubicBezTo>
                  <a:pt x="1610244" y="738360"/>
                  <a:pt x="1610244" y="739581"/>
                  <a:pt x="1610244" y="739581"/>
                </a:cubicBezTo>
                <a:lnTo>
                  <a:pt x="1610244" y="743244"/>
                </a:lnTo>
                <a:lnTo>
                  <a:pt x="1607587" y="745442"/>
                </a:lnTo>
                <a:lnTo>
                  <a:pt x="1603600" y="746907"/>
                </a:lnTo>
                <a:cubicBezTo>
                  <a:pt x="1603600" y="756676"/>
                  <a:pt x="1601385" y="765223"/>
                  <a:pt x="1596955" y="772550"/>
                </a:cubicBezTo>
                <a:lnTo>
                  <a:pt x="1596955" y="776214"/>
                </a:lnTo>
                <a:lnTo>
                  <a:pt x="1596955" y="779877"/>
                </a:lnTo>
                <a:lnTo>
                  <a:pt x="1596955" y="783540"/>
                </a:lnTo>
                <a:cubicBezTo>
                  <a:pt x="1596955" y="781098"/>
                  <a:pt x="1594740" y="779877"/>
                  <a:pt x="1590310" y="779877"/>
                </a:cubicBezTo>
                <a:cubicBezTo>
                  <a:pt x="1594740" y="782319"/>
                  <a:pt x="1596955" y="784761"/>
                  <a:pt x="1596955" y="787203"/>
                </a:cubicBezTo>
                <a:lnTo>
                  <a:pt x="1590310" y="787203"/>
                </a:lnTo>
                <a:cubicBezTo>
                  <a:pt x="1590310" y="789645"/>
                  <a:pt x="1590310" y="790866"/>
                  <a:pt x="1590310" y="790866"/>
                </a:cubicBezTo>
                <a:cubicBezTo>
                  <a:pt x="1590310" y="793308"/>
                  <a:pt x="1590310" y="794529"/>
                  <a:pt x="1590310" y="794529"/>
                </a:cubicBezTo>
                <a:lnTo>
                  <a:pt x="1590310" y="801856"/>
                </a:lnTo>
                <a:lnTo>
                  <a:pt x="1590310" y="809182"/>
                </a:lnTo>
                <a:lnTo>
                  <a:pt x="1590310" y="812845"/>
                </a:lnTo>
                <a:cubicBezTo>
                  <a:pt x="1585880" y="817729"/>
                  <a:pt x="1583665" y="820172"/>
                  <a:pt x="1583665" y="820172"/>
                </a:cubicBezTo>
                <a:lnTo>
                  <a:pt x="1577021" y="820172"/>
                </a:lnTo>
                <a:lnTo>
                  <a:pt x="1577021" y="823836"/>
                </a:lnTo>
                <a:cubicBezTo>
                  <a:pt x="1577021" y="826278"/>
                  <a:pt x="1578128" y="827499"/>
                  <a:pt x="1580343" y="827499"/>
                </a:cubicBezTo>
                <a:cubicBezTo>
                  <a:pt x="1582558" y="827499"/>
                  <a:pt x="1583665" y="828720"/>
                  <a:pt x="1583665" y="831162"/>
                </a:cubicBezTo>
                <a:lnTo>
                  <a:pt x="1577276" y="831162"/>
                </a:lnTo>
                <a:lnTo>
                  <a:pt x="1576115" y="819005"/>
                </a:lnTo>
                <a:lnTo>
                  <a:pt x="1577021" y="816508"/>
                </a:lnTo>
                <a:lnTo>
                  <a:pt x="1576033" y="818142"/>
                </a:lnTo>
                <a:lnTo>
                  <a:pt x="1573983" y="796675"/>
                </a:lnTo>
                <a:lnTo>
                  <a:pt x="1572505" y="794229"/>
                </a:lnTo>
                <a:lnTo>
                  <a:pt x="1577021" y="778045"/>
                </a:lnTo>
                <a:cubicBezTo>
                  <a:pt x="1577021" y="769497"/>
                  <a:pt x="1579236" y="761560"/>
                  <a:pt x="1583665" y="754234"/>
                </a:cubicBezTo>
                <a:cubicBezTo>
                  <a:pt x="1588095" y="751791"/>
                  <a:pt x="1590310" y="748128"/>
                  <a:pt x="1590310" y="743244"/>
                </a:cubicBezTo>
                <a:lnTo>
                  <a:pt x="1590310" y="739581"/>
                </a:lnTo>
                <a:cubicBezTo>
                  <a:pt x="1590310" y="732255"/>
                  <a:pt x="1592525" y="726149"/>
                  <a:pt x="1596955" y="721265"/>
                </a:cubicBezTo>
                <a:lnTo>
                  <a:pt x="1596955" y="717601"/>
                </a:lnTo>
                <a:cubicBezTo>
                  <a:pt x="1596955" y="710274"/>
                  <a:pt x="1599170" y="702949"/>
                  <a:pt x="1603600" y="695622"/>
                </a:cubicBezTo>
                <a:cubicBezTo>
                  <a:pt x="1608029" y="688296"/>
                  <a:pt x="1610244" y="679748"/>
                  <a:pt x="1610244" y="669980"/>
                </a:cubicBezTo>
                <a:lnTo>
                  <a:pt x="1616889" y="666316"/>
                </a:lnTo>
                <a:lnTo>
                  <a:pt x="1616889" y="662653"/>
                </a:lnTo>
                <a:lnTo>
                  <a:pt x="1616889" y="658989"/>
                </a:lnTo>
                <a:lnTo>
                  <a:pt x="1610244" y="658989"/>
                </a:lnTo>
                <a:cubicBezTo>
                  <a:pt x="1610244" y="661432"/>
                  <a:pt x="1608029" y="665095"/>
                  <a:pt x="1603600" y="669980"/>
                </a:cubicBezTo>
                <a:lnTo>
                  <a:pt x="1603600" y="648000"/>
                </a:lnTo>
                <a:lnTo>
                  <a:pt x="1596955" y="651663"/>
                </a:lnTo>
                <a:lnTo>
                  <a:pt x="1594297" y="652396"/>
                </a:lnTo>
                <a:lnTo>
                  <a:pt x="1590310" y="651663"/>
                </a:lnTo>
                <a:cubicBezTo>
                  <a:pt x="1592525" y="651663"/>
                  <a:pt x="1593633" y="651358"/>
                  <a:pt x="1593633" y="650747"/>
                </a:cubicBezTo>
                <a:lnTo>
                  <a:pt x="1591092" y="648647"/>
                </a:lnTo>
                <a:lnTo>
                  <a:pt x="1592123" y="644670"/>
                </a:lnTo>
                <a:lnTo>
                  <a:pt x="1595294" y="638842"/>
                </a:lnTo>
                <a:cubicBezTo>
                  <a:pt x="1596401" y="635179"/>
                  <a:pt x="1596955" y="630905"/>
                  <a:pt x="1596955" y="626021"/>
                </a:cubicBezTo>
                <a:cubicBezTo>
                  <a:pt x="1596955" y="630905"/>
                  <a:pt x="1595847" y="635179"/>
                  <a:pt x="1593633" y="638842"/>
                </a:cubicBezTo>
                <a:lnTo>
                  <a:pt x="1592123" y="644670"/>
                </a:lnTo>
                <a:lnTo>
                  <a:pt x="1590310" y="648000"/>
                </a:lnTo>
                <a:lnTo>
                  <a:pt x="1591092" y="648647"/>
                </a:lnTo>
                <a:lnTo>
                  <a:pt x="1590310" y="651663"/>
                </a:lnTo>
                <a:lnTo>
                  <a:pt x="1590310" y="655326"/>
                </a:lnTo>
                <a:cubicBezTo>
                  <a:pt x="1590310" y="655326"/>
                  <a:pt x="1588095" y="655326"/>
                  <a:pt x="1583665" y="655326"/>
                </a:cubicBezTo>
                <a:lnTo>
                  <a:pt x="1583665" y="658989"/>
                </a:lnTo>
                <a:lnTo>
                  <a:pt x="1583665" y="662653"/>
                </a:lnTo>
                <a:cubicBezTo>
                  <a:pt x="1583665" y="665095"/>
                  <a:pt x="1583665" y="666316"/>
                  <a:pt x="1583665" y="666316"/>
                </a:cubicBezTo>
                <a:lnTo>
                  <a:pt x="1577021" y="666316"/>
                </a:lnTo>
                <a:lnTo>
                  <a:pt x="1577021" y="669980"/>
                </a:lnTo>
                <a:lnTo>
                  <a:pt x="1577021" y="673643"/>
                </a:lnTo>
                <a:lnTo>
                  <a:pt x="1577021" y="677306"/>
                </a:lnTo>
                <a:lnTo>
                  <a:pt x="1570376" y="677306"/>
                </a:lnTo>
                <a:cubicBezTo>
                  <a:pt x="1570376" y="679748"/>
                  <a:pt x="1570376" y="680969"/>
                  <a:pt x="1570376" y="680969"/>
                </a:cubicBezTo>
                <a:lnTo>
                  <a:pt x="1570376" y="684633"/>
                </a:lnTo>
                <a:lnTo>
                  <a:pt x="1570376" y="688296"/>
                </a:lnTo>
                <a:lnTo>
                  <a:pt x="1570376" y="691959"/>
                </a:lnTo>
                <a:cubicBezTo>
                  <a:pt x="1565946" y="691959"/>
                  <a:pt x="1563731" y="693180"/>
                  <a:pt x="1563731" y="695622"/>
                </a:cubicBezTo>
                <a:lnTo>
                  <a:pt x="1563731" y="699285"/>
                </a:lnTo>
                <a:lnTo>
                  <a:pt x="1563731" y="706612"/>
                </a:lnTo>
                <a:cubicBezTo>
                  <a:pt x="1563731" y="709053"/>
                  <a:pt x="1561516" y="710274"/>
                  <a:pt x="1557087" y="710274"/>
                </a:cubicBezTo>
                <a:lnTo>
                  <a:pt x="1563731" y="710274"/>
                </a:lnTo>
                <a:cubicBezTo>
                  <a:pt x="1559302" y="710274"/>
                  <a:pt x="1557087" y="711496"/>
                  <a:pt x="1557087" y="713938"/>
                </a:cubicBezTo>
                <a:lnTo>
                  <a:pt x="1557087" y="717601"/>
                </a:lnTo>
                <a:lnTo>
                  <a:pt x="1557087" y="721265"/>
                </a:lnTo>
                <a:lnTo>
                  <a:pt x="1557087" y="724928"/>
                </a:lnTo>
                <a:lnTo>
                  <a:pt x="1550442" y="724928"/>
                </a:lnTo>
                <a:cubicBezTo>
                  <a:pt x="1552657" y="720044"/>
                  <a:pt x="1554318" y="714243"/>
                  <a:pt x="1555425" y="707527"/>
                </a:cubicBezTo>
                <a:lnTo>
                  <a:pt x="1556751" y="689250"/>
                </a:lnTo>
                <a:lnTo>
                  <a:pt x="1557087" y="688296"/>
                </a:lnTo>
                <a:lnTo>
                  <a:pt x="1557087" y="684633"/>
                </a:lnTo>
                <a:lnTo>
                  <a:pt x="1556751" y="689250"/>
                </a:lnTo>
                <a:lnTo>
                  <a:pt x="1552103" y="702491"/>
                </a:lnTo>
                <a:cubicBezTo>
                  <a:pt x="1550996" y="707069"/>
                  <a:pt x="1550442" y="711497"/>
                  <a:pt x="1550442" y="715769"/>
                </a:cubicBezTo>
                <a:lnTo>
                  <a:pt x="1544127" y="741880"/>
                </a:lnTo>
                <a:lnTo>
                  <a:pt x="1544080" y="741725"/>
                </a:lnTo>
                <a:cubicBezTo>
                  <a:pt x="1541865" y="739283"/>
                  <a:pt x="1540758" y="735620"/>
                  <a:pt x="1540758" y="730736"/>
                </a:cubicBezTo>
                <a:cubicBezTo>
                  <a:pt x="1536328" y="733178"/>
                  <a:pt x="1534113" y="732567"/>
                  <a:pt x="1534113" y="728904"/>
                </a:cubicBezTo>
                <a:lnTo>
                  <a:pt x="1530760" y="727980"/>
                </a:lnTo>
                <a:lnTo>
                  <a:pt x="1543797" y="658989"/>
                </a:lnTo>
                <a:lnTo>
                  <a:pt x="1543797" y="655326"/>
                </a:lnTo>
                <a:lnTo>
                  <a:pt x="1550442" y="655326"/>
                </a:lnTo>
                <a:lnTo>
                  <a:pt x="1550442" y="651663"/>
                </a:lnTo>
                <a:lnTo>
                  <a:pt x="1550442" y="648000"/>
                </a:lnTo>
                <a:lnTo>
                  <a:pt x="1550442" y="644337"/>
                </a:lnTo>
                <a:lnTo>
                  <a:pt x="1550442" y="633347"/>
                </a:lnTo>
                <a:lnTo>
                  <a:pt x="1550442" y="629684"/>
                </a:lnTo>
                <a:lnTo>
                  <a:pt x="1550442" y="622358"/>
                </a:lnTo>
                <a:lnTo>
                  <a:pt x="1557087" y="618695"/>
                </a:lnTo>
                <a:lnTo>
                  <a:pt x="1557087" y="615030"/>
                </a:lnTo>
                <a:lnTo>
                  <a:pt x="1557087" y="611367"/>
                </a:lnTo>
                <a:lnTo>
                  <a:pt x="1557087" y="607704"/>
                </a:lnTo>
                <a:cubicBezTo>
                  <a:pt x="1552657" y="610146"/>
                  <a:pt x="1550442" y="611367"/>
                  <a:pt x="1550442" y="611367"/>
                </a:cubicBezTo>
                <a:cubicBezTo>
                  <a:pt x="1554872" y="613809"/>
                  <a:pt x="1554872" y="615030"/>
                  <a:pt x="1550442" y="615030"/>
                </a:cubicBezTo>
                <a:lnTo>
                  <a:pt x="1550442" y="618695"/>
                </a:lnTo>
                <a:lnTo>
                  <a:pt x="1543797" y="618695"/>
                </a:lnTo>
                <a:lnTo>
                  <a:pt x="1550442" y="622358"/>
                </a:lnTo>
                <a:lnTo>
                  <a:pt x="1545458" y="622358"/>
                </a:lnTo>
                <a:cubicBezTo>
                  <a:pt x="1544351" y="622358"/>
                  <a:pt x="1543797" y="622358"/>
                  <a:pt x="1543797" y="622358"/>
                </a:cubicBezTo>
                <a:lnTo>
                  <a:pt x="1543797" y="626021"/>
                </a:lnTo>
                <a:lnTo>
                  <a:pt x="1537153" y="629684"/>
                </a:lnTo>
                <a:lnTo>
                  <a:pt x="1537153" y="633347"/>
                </a:lnTo>
                <a:lnTo>
                  <a:pt x="1537153" y="640674"/>
                </a:lnTo>
                <a:cubicBezTo>
                  <a:pt x="1537153" y="638232"/>
                  <a:pt x="1536045" y="638232"/>
                  <a:pt x="1533828" y="640674"/>
                </a:cubicBezTo>
                <a:cubicBezTo>
                  <a:pt x="1531613" y="643116"/>
                  <a:pt x="1530506" y="643116"/>
                  <a:pt x="1530506" y="640674"/>
                </a:cubicBezTo>
                <a:lnTo>
                  <a:pt x="1537153" y="644337"/>
                </a:lnTo>
                <a:lnTo>
                  <a:pt x="1530506" y="644337"/>
                </a:lnTo>
                <a:lnTo>
                  <a:pt x="1530506" y="648000"/>
                </a:lnTo>
                <a:lnTo>
                  <a:pt x="1530506" y="651663"/>
                </a:lnTo>
                <a:cubicBezTo>
                  <a:pt x="1530506" y="654105"/>
                  <a:pt x="1529399" y="654716"/>
                  <a:pt x="1527184" y="653495"/>
                </a:cubicBezTo>
                <a:cubicBezTo>
                  <a:pt x="1524969" y="652274"/>
                  <a:pt x="1523861" y="652884"/>
                  <a:pt x="1523861" y="655326"/>
                </a:cubicBezTo>
                <a:lnTo>
                  <a:pt x="1530506" y="655326"/>
                </a:lnTo>
                <a:cubicBezTo>
                  <a:pt x="1526076" y="657768"/>
                  <a:pt x="1524969" y="658989"/>
                  <a:pt x="1527184" y="658989"/>
                </a:cubicBezTo>
                <a:cubicBezTo>
                  <a:pt x="1529399" y="658989"/>
                  <a:pt x="1528291" y="660210"/>
                  <a:pt x="1523861" y="662653"/>
                </a:cubicBezTo>
                <a:lnTo>
                  <a:pt x="1523861" y="666316"/>
                </a:lnTo>
                <a:lnTo>
                  <a:pt x="1517217" y="669980"/>
                </a:lnTo>
                <a:lnTo>
                  <a:pt x="1523861" y="669980"/>
                </a:lnTo>
                <a:lnTo>
                  <a:pt x="1517217" y="673643"/>
                </a:lnTo>
                <a:lnTo>
                  <a:pt x="1517217" y="677306"/>
                </a:lnTo>
                <a:lnTo>
                  <a:pt x="1517217" y="680969"/>
                </a:lnTo>
                <a:lnTo>
                  <a:pt x="1510572" y="688296"/>
                </a:lnTo>
                <a:lnTo>
                  <a:pt x="1510572" y="691959"/>
                </a:lnTo>
                <a:lnTo>
                  <a:pt x="1510572" y="695622"/>
                </a:lnTo>
                <a:lnTo>
                  <a:pt x="1510572" y="699285"/>
                </a:lnTo>
                <a:lnTo>
                  <a:pt x="1510572" y="702949"/>
                </a:lnTo>
                <a:lnTo>
                  <a:pt x="1510572" y="706612"/>
                </a:lnTo>
                <a:lnTo>
                  <a:pt x="1503927" y="706612"/>
                </a:lnTo>
                <a:lnTo>
                  <a:pt x="1503927" y="710274"/>
                </a:lnTo>
                <a:lnTo>
                  <a:pt x="1503927" y="713938"/>
                </a:lnTo>
                <a:lnTo>
                  <a:pt x="1497282" y="717601"/>
                </a:lnTo>
                <a:lnTo>
                  <a:pt x="1503927" y="717601"/>
                </a:lnTo>
                <a:cubicBezTo>
                  <a:pt x="1499497" y="717601"/>
                  <a:pt x="1497282" y="718823"/>
                  <a:pt x="1497282" y="721265"/>
                </a:cubicBezTo>
                <a:cubicBezTo>
                  <a:pt x="1501712" y="723707"/>
                  <a:pt x="1501712" y="725539"/>
                  <a:pt x="1497282" y="726760"/>
                </a:cubicBezTo>
                <a:cubicBezTo>
                  <a:pt x="1492853" y="727981"/>
                  <a:pt x="1492853" y="729812"/>
                  <a:pt x="1497282" y="732255"/>
                </a:cubicBezTo>
                <a:lnTo>
                  <a:pt x="1490638" y="732255"/>
                </a:lnTo>
                <a:lnTo>
                  <a:pt x="1497282" y="735918"/>
                </a:lnTo>
                <a:lnTo>
                  <a:pt x="1490638" y="735918"/>
                </a:lnTo>
                <a:cubicBezTo>
                  <a:pt x="1495068" y="735918"/>
                  <a:pt x="1495068" y="737139"/>
                  <a:pt x="1490638" y="739581"/>
                </a:cubicBezTo>
                <a:lnTo>
                  <a:pt x="1490638" y="743244"/>
                </a:lnTo>
                <a:lnTo>
                  <a:pt x="1490638" y="750571"/>
                </a:lnTo>
                <a:cubicBezTo>
                  <a:pt x="1486208" y="750571"/>
                  <a:pt x="1485101" y="751181"/>
                  <a:pt x="1487315" y="752402"/>
                </a:cubicBezTo>
                <a:cubicBezTo>
                  <a:pt x="1489530" y="753623"/>
                  <a:pt x="1488423" y="754234"/>
                  <a:pt x="1483993" y="754234"/>
                </a:cubicBezTo>
                <a:cubicBezTo>
                  <a:pt x="1483993" y="746907"/>
                  <a:pt x="1483993" y="743244"/>
                  <a:pt x="1483993" y="743244"/>
                </a:cubicBezTo>
                <a:cubicBezTo>
                  <a:pt x="1488423" y="738360"/>
                  <a:pt x="1489530" y="736528"/>
                  <a:pt x="1487315" y="737749"/>
                </a:cubicBezTo>
                <a:cubicBezTo>
                  <a:pt x="1485101" y="738970"/>
                  <a:pt x="1483993" y="738360"/>
                  <a:pt x="1483993" y="735918"/>
                </a:cubicBezTo>
                <a:lnTo>
                  <a:pt x="1483993" y="732255"/>
                </a:lnTo>
                <a:cubicBezTo>
                  <a:pt x="1488423" y="732255"/>
                  <a:pt x="1490638" y="731644"/>
                  <a:pt x="1490638" y="730423"/>
                </a:cubicBezTo>
                <a:cubicBezTo>
                  <a:pt x="1490638" y="729202"/>
                  <a:pt x="1488423" y="728592"/>
                  <a:pt x="1483993" y="728592"/>
                </a:cubicBezTo>
                <a:lnTo>
                  <a:pt x="1483993" y="724928"/>
                </a:lnTo>
                <a:cubicBezTo>
                  <a:pt x="1479563" y="727370"/>
                  <a:pt x="1478456" y="728592"/>
                  <a:pt x="1480671" y="728592"/>
                </a:cubicBezTo>
                <a:cubicBezTo>
                  <a:pt x="1482886" y="728592"/>
                  <a:pt x="1481778" y="731034"/>
                  <a:pt x="1477348" y="735918"/>
                </a:cubicBezTo>
                <a:lnTo>
                  <a:pt x="1477348" y="739581"/>
                </a:lnTo>
                <a:lnTo>
                  <a:pt x="1477348" y="743244"/>
                </a:lnTo>
                <a:cubicBezTo>
                  <a:pt x="1477348" y="745686"/>
                  <a:pt x="1476241" y="746297"/>
                  <a:pt x="1474026" y="745076"/>
                </a:cubicBezTo>
                <a:cubicBezTo>
                  <a:pt x="1471811" y="743855"/>
                  <a:pt x="1470704" y="744465"/>
                  <a:pt x="1470704" y="746907"/>
                </a:cubicBezTo>
                <a:lnTo>
                  <a:pt x="1470704" y="743244"/>
                </a:lnTo>
                <a:cubicBezTo>
                  <a:pt x="1466274" y="748128"/>
                  <a:pt x="1465166" y="751181"/>
                  <a:pt x="1467381" y="752402"/>
                </a:cubicBezTo>
                <a:cubicBezTo>
                  <a:pt x="1469596" y="753623"/>
                  <a:pt x="1470704" y="755455"/>
                  <a:pt x="1470704" y="757897"/>
                </a:cubicBezTo>
                <a:lnTo>
                  <a:pt x="1470704" y="761560"/>
                </a:lnTo>
                <a:cubicBezTo>
                  <a:pt x="1470704" y="759118"/>
                  <a:pt x="1468489" y="757897"/>
                  <a:pt x="1464059" y="757897"/>
                </a:cubicBezTo>
                <a:lnTo>
                  <a:pt x="1464059" y="761560"/>
                </a:lnTo>
                <a:lnTo>
                  <a:pt x="1464059" y="765223"/>
                </a:lnTo>
                <a:lnTo>
                  <a:pt x="1464059" y="768886"/>
                </a:lnTo>
                <a:lnTo>
                  <a:pt x="1457414" y="776214"/>
                </a:lnTo>
                <a:lnTo>
                  <a:pt x="1457414" y="772550"/>
                </a:lnTo>
                <a:cubicBezTo>
                  <a:pt x="1457414" y="770108"/>
                  <a:pt x="1457414" y="768886"/>
                  <a:pt x="1457414" y="768886"/>
                </a:cubicBezTo>
                <a:cubicBezTo>
                  <a:pt x="1455199" y="768886"/>
                  <a:pt x="1453815" y="768734"/>
                  <a:pt x="1453261" y="768429"/>
                </a:cubicBezTo>
                <a:lnTo>
                  <a:pt x="1453427" y="768154"/>
                </a:lnTo>
                <a:lnTo>
                  <a:pt x="1454092" y="767972"/>
                </a:lnTo>
                <a:lnTo>
                  <a:pt x="1453722" y="767666"/>
                </a:lnTo>
                <a:lnTo>
                  <a:pt x="1454092" y="767055"/>
                </a:lnTo>
                <a:cubicBezTo>
                  <a:pt x="1456307" y="765833"/>
                  <a:pt x="1455199" y="765223"/>
                  <a:pt x="1450770" y="765223"/>
                </a:cubicBezTo>
                <a:lnTo>
                  <a:pt x="1450770" y="761560"/>
                </a:lnTo>
                <a:lnTo>
                  <a:pt x="1450770" y="757897"/>
                </a:lnTo>
                <a:lnTo>
                  <a:pt x="1450770" y="754234"/>
                </a:lnTo>
                <a:cubicBezTo>
                  <a:pt x="1446338" y="751791"/>
                  <a:pt x="1446338" y="750571"/>
                  <a:pt x="1450770" y="750571"/>
                </a:cubicBezTo>
                <a:lnTo>
                  <a:pt x="1450770" y="746907"/>
                </a:lnTo>
                <a:lnTo>
                  <a:pt x="1457414" y="746907"/>
                </a:lnTo>
                <a:lnTo>
                  <a:pt x="1457414" y="743244"/>
                </a:lnTo>
                <a:lnTo>
                  <a:pt x="1457414" y="739581"/>
                </a:lnTo>
                <a:lnTo>
                  <a:pt x="1457414" y="735918"/>
                </a:lnTo>
                <a:lnTo>
                  <a:pt x="1450770" y="732255"/>
                </a:lnTo>
                <a:lnTo>
                  <a:pt x="1457414" y="732255"/>
                </a:lnTo>
                <a:lnTo>
                  <a:pt x="1457414" y="728592"/>
                </a:lnTo>
                <a:lnTo>
                  <a:pt x="1464059" y="724928"/>
                </a:lnTo>
                <a:lnTo>
                  <a:pt x="1464059" y="721265"/>
                </a:lnTo>
                <a:lnTo>
                  <a:pt x="1470704" y="721265"/>
                </a:lnTo>
                <a:lnTo>
                  <a:pt x="1470704" y="717601"/>
                </a:lnTo>
                <a:lnTo>
                  <a:pt x="1470704" y="713938"/>
                </a:lnTo>
                <a:cubicBezTo>
                  <a:pt x="1475133" y="709053"/>
                  <a:pt x="1477348" y="706612"/>
                  <a:pt x="1477348" y="706612"/>
                </a:cubicBezTo>
                <a:lnTo>
                  <a:pt x="1470704" y="706612"/>
                </a:lnTo>
                <a:lnTo>
                  <a:pt x="1470704" y="710274"/>
                </a:lnTo>
                <a:cubicBezTo>
                  <a:pt x="1466274" y="715159"/>
                  <a:pt x="1465166" y="714548"/>
                  <a:pt x="1467381" y="708443"/>
                </a:cubicBezTo>
                <a:cubicBezTo>
                  <a:pt x="1468489" y="705390"/>
                  <a:pt x="1468212" y="703712"/>
                  <a:pt x="1466551" y="703406"/>
                </a:cubicBezTo>
                <a:lnTo>
                  <a:pt x="1461474" y="705188"/>
                </a:lnTo>
                <a:lnTo>
                  <a:pt x="1457414" y="702949"/>
                </a:lnTo>
                <a:lnTo>
                  <a:pt x="1464059" y="702949"/>
                </a:lnTo>
                <a:lnTo>
                  <a:pt x="1464059" y="699285"/>
                </a:lnTo>
                <a:lnTo>
                  <a:pt x="1457414" y="699285"/>
                </a:lnTo>
                <a:lnTo>
                  <a:pt x="1457414" y="695622"/>
                </a:lnTo>
                <a:lnTo>
                  <a:pt x="1464059" y="695622"/>
                </a:lnTo>
                <a:cubicBezTo>
                  <a:pt x="1459629" y="695622"/>
                  <a:pt x="1458522" y="695012"/>
                  <a:pt x="1460737" y="693791"/>
                </a:cubicBezTo>
                <a:cubicBezTo>
                  <a:pt x="1462951" y="692569"/>
                  <a:pt x="1461844" y="691959"/>
                  <a:pt x="1457414" y="691959"/>
                </a:cubicBezTo>
                <a:lnTo>
                  <a:pt x="1464059" y="691959"/>
                </a:lnTo>
                <a:lnTo>
                  <a:pt x="1464059" y="688296"/>
                </a:lnTo>
                <a:lnTo>
                  <a:pt x="1464059" y="684633"/>
                </a:lnTo>
                <a:lnTo>
                  <a:pt x="1464059" y="680969"/>
                </a:lnTo>
                <a:lnTo>
                  <a:pt x="1470704" y="680969"/>
                </a:lnTo>
                <a:lnTo>
                  <a:pt x="1464059" y="677306"/>
                </a:lnTo>
                <a:cubicBezTo>
                  <a:pt x="1459629" y="677306"/>
                  <a:pt x="1457414" y="678527"/>
                  <a:pt x="1457414" y="680969"/>
                </a:cubicBezTo>
                <a:lnTo>
                  <a:pt x="1457414" y="677306"/>
                </a:lnTo>
                <a:lnTo>
                  <a:pt x="1457414" y="673643"/>
                </a:lnTo>
                <a:lnTo>
                  <a:pt x="1451955" y="673643"/>
                </a:lnTo>
                <a:lnTo>
                  <a:pt x="1457936" y="670346"/>
                </a:lnTo>
                <a:lnTo>
                  <a:pt x="1457936" y="666683"/>
                </a:lnTo>
                <a:cubicBezTo>
                  <a:pt x="1449077" y="666683"/>
                  <a:pt x="1444647" y="666683"/>
                  <a:pt x="1444647" y="666683"/>
                </a:cubicBezTo>
                <a:lnTo>
                  <a:pt x="1444647" y="663020"/>
                </a:lnTo>
                <a:cubicBezTo>
                  <a:pt x="1449077" y="655692"/>
                  <a:pt x="1453506" y="648366"/>
                  <a:pt x="1457936" y="641040"/>
                </a:cubicBezTo>
                <a:cubicBezTo>
                  <a:pt x="1462366" y="633713"/>
                  <a:pt x="1464581" y="627608"/>
                  <a:pt x="1464581" y="622724"/>
                </a:cubicBezTo>
                <a:lnTo>
                  <a:pt x="1471226" y="619061"/>
                </a:lnTo>
                <a:cubicBezTo>
                  <a:pt x="1475655" y="611733"/>
                  <a:pt x="1477870" y="604407"/>
                  <a:pt x="1477870" y="597081"/>
                </a:cubicBezTo>
                <a:cubicBezTo>
                  <a:pt x="1477870" y="589754"/>
                  <a:pt x="1480085" y="583649"/>
                  <a:pt x="1484517" y="578765"/>
                </a:cubicBezTo>
                <a:cubicBezTo>
                  <a:pt x="1484517" y="568996"/>
                  <a:pt x="1486732" y="560449"/>
                  <a:pt x="1491162" y="553122"/>
                </a:cubicBezTo>
                <a:cubicBezTo>
                  <a:pt x="1491162" y="548238"/>
                  <a:pt x="1493376" y="544574"/>
                  <a:pt x="1497806" y="542132"/>
                </a:cubicBezTo>
                <a:lnTo>
                  <a:pt x="1497806" y="538469"/>
                </a:lnTo>
                <a:lnTo>
                  <a:pt x="1497806" y="534806"/>
                </a:lnTo>
                <a:lnTo>
                  <a:pt x="1497806" y="523816"/>
                </a:lnTo>
                <a:cubicBezTo>
                  <a:pt x="1506666" y="514047"/>
                  <a:pt x="1512203" y="504279"/>
                  <a:pt x="1514418" y="494510"/>
                </a:cubicBezTo>
                <a:cubicBezTo>
                  <a:pt x="1516633" y="484742"/>
                  <a:pt x="1522170" y="473751"/>
                  <a:pt x="1531030" y="461541"/>
                </a:cubicBezTo>
                <a:cubicBezTo>
                  <a:pt x="1531030" y="451772"/>
                  <a:pt x="1533245" y="444446"/>
                  <a:pt x="1537674" y="439562"/>
                </a:cubicBezTo>
                <a:cubicBezTo>
                  <a:pt x="1537674" y="427351"/>
                  <a:pt x="1537674" y="421246"/>
                  <a:pt x="1537674" y="421246"/>
                </a:cubicBezTo>
                <a:cubicBezTo>
                  <a:pt x="1542104" y="416362"/>
                  <a:pt x="1544319" y="410255"/>
                  <a:pt x="1544319" y="402929"/>
                </a:cubicBezTo>
                <a:cubicBezTo>
                  <a:pt x="1544319" y="402929"/>
                  <a:pt x="1544319" y="401708"/>
                  <a:pt x="1544319" y="399266"/>
                </a:cubicBezTo>
                <a:cubicBezTo>
                  <a:pt x="1535460" y="401708"/>
                  <a:pt x="1532137" y="402929"/>
                  <a:pt x="1534352" y="402929"/>
                </a:cubicBezTo>
                <a:cubicBezTo>
                  <a:pt x="1536567" y="402929"/>
                  <a:pt x="1535460" y="404150"/>
                  <a:pt x="1531030" y="406592"/>
                </a:cubicBezTo>
                <a:cubicBezTo>
                  <a:pt x="1522170" y="416362"/>
                  <a:pt x="1517740" y="421246"/>
                  <a:pt x="1517740" y="421246"/>
                </a:cubicBezTo>
                <a:lnTo>
                  <a:pt x="1511096" y="421246"/>
                </a:lnTo>
                <a:lnTo>
                  <a:pt x="1511096" y="424909"/>
                </a:lnTo>
                <a:cubicBezTo>
                  <a:pt x="1511096" y="422466"/>
                  <a:pt x="1508881" y="422466"/>
                  <a:pt x="1504451" y="424909"/>
                </a:cubicBezTo>
                <a:lnTo>
                  <a:pt x="1504451" y="432235"/>
                </a:lnTo>
                <a:cubicBezTo>
                  <a:pt x="1504451" y="434678"/>
                  <a:pt x="1500021" y="440783"/>
                  <a:pt x="1491162" y="450551"/>
                </a:cubicBezTo>
                <a:cubicBezTo>
                  <a:pt x="1486732" y="448109"/>
                  <a:pt x="1484517" y="445667"/>
                  <a:pt x="1484517" y="443225"/>
                </a:cubicBezTo>
                <a:lnTo>
                  <a:pt x="1484517" y="435899"/>
                </a:lnTo>
                <a:cubicBezTo>
                  <a:pt x="1484517" y="438341"/>
                  <a:pt x="1482302" y="440783"/>
                  <a:pt x="1477870" y="443225"/>
                </a:cubicBezTo>
                <a:cubicBezTo>
                  <a:pt x="1477870" y="438341"/>
                  <a:pt x="1478978" y="434067"/>
                  <a:pt x="1481193" y="430404"/>
                </a:cubicBezTo>
                <a:lnTo>
                  <a:pt x="1483187" y="424909"/>
                </a:lnTo>
                <a:lnTo>
                  <a:pt x="1484517" y="424909"/>
                </a:lnTo>
                <a:lnTo>
                  <a:pt x="1484517" y="421246"/>
                </a:lnTo>
                <a:lnTo>
                  <a:pt x="1483187" y="424909"/>
                </a:lnTo>
                <a:lnTo>
                  <a:pt x="1477870" y="424909"/>
                </a:lnTo>
                <a:lnTo>
                  <a:pt x="1484517" y="406592"/>
                </a:lnTo>
                <a:lnTo>
                  <a:pt x="1471226" y="424909"/>
                </a:lnTo>
                <a:lnTo>
                  <a:pt x="1471226" y="428572"/>
                </a:lnTo>
                <a:cubicBezTo>
                  <a:pt x="1471226" y="431014"/>
                  <a:pt x="1473441" y="431014"/>
                  <a:pt x="1477870" y="428572"/>
                </a:cubicBezTo>
                <a:lnTo>
                  <a:pt x="1477870" y="432235"/>
                </a:lnTo>
                <a:lnTo>
                  <a:pt x="1471226" y="435899"/>
                </a:lnTo>
                <a:lnTo>
                  <a:pt x="1471226" y="432235"/>
                </a:lnTo>
                <a:lnTo>
                  <a:pt x="1464581" y="432235"/>
                </a:lnTo>
                <a:lnTo>
                  <a:pt x="1464581" y="435899"/>
                </a:lnTo>
                <a:lnTo>
                  <a:pt x="1464581" y="439562"/>
                </a:lnTo>
                <a:lnTo>
                  <a:pt x="1457936" y="439562"/>
                </a:lnTo>
                <a:lnTo>
                  <a:pt x="1457936" y="443225"/>
                </a:lnTo>
                <a:lnTo>
                  <a:pt x="1457936" y="446888"/>
                </a:lnTo>
                <a:lnTo>
                  <a:pt x="1457936" y="450551"/>
                </a:lnTo>
                <a:lnTo>
                  <a:pt x="1451291" y="450551"/>
                </a:lnTo>
                <a:lnTo>
                  <a:pt x="1451291" y="454214"/>
                </a:lnTo>
                <a:lnTo>
                  <a:pt x="1451291" y="457878"/>
                </a:lnTo>
                <a:lnTo>
                  <a:pt x="1451291" y="461541"/>
                </a:lnTo>
                <a:lnTo>
                  <a:pt x="1444647" y="461541"/>
                </a:lnTo>
                <a:lnTo>
                  <a:pt x="1444647" y="465205"/>
                </a:lnTo>
                <a:lnTo>
                  <a:pt x="1444647" y="472531"/>
                </a:lnTo>
                <a:lnTo>
                  <a:pt x="1438002" y="472531"/>
                </a:lnTo>
                <a:lnTo>
                  <a:pt x="1438002" y="476194"/>
                </a:lnTo>
                <a:lnTo>
                  <a:pt x="1438002" y="479858"/>
                </a:lnTo>
                <a:lnTo>
                  <a:pt x="1438002" y="483521"/>
                </a:lnTo>
                <a:lnTo>
                  <a:pt x="1433019" y="486268"/>
                </a:lnTo>
                <a:lnTo>
                  <a:pt x="1432512" y="485432"/>
                </a:lnTo>
                <a:lnTo>
                  <a:pt x="1432565" y="485297"/>
                </a:lnTo>
                <a:lnTo>
                  <a:pt x="1436341" y="479400"/>
                </a:lnTo>
                <a:lnTo>
                  <a:pt x="1437773" y="471899"/>
                </a:lnTo>
                <a:lnTo>
                  <a:pt x="1444647" y="454214"/>
                </a:lnTo>
                <a:cubicBezTo>
                  <a:pt x="1440217" y="459099"/>
                  <a:pt x="1438002" y="464593"/>
                  <a:pt x="1438002" y="470699"/>
                </a:cubicBezTo>
                <a:lnTo>
                  <a:pt x="1437773" y="471899"/>
                </a:lnTo>
                <a:lnTo>
                  <a:pt x="1434680" y="479858"/>
                </a:lnTo>
                <a:lnTo>
                  <a:pt x="1432565" y="485297"/>
                </a:lnTo>
                <a:lnTo>
                  <a:pt x="1432496" y="485405"/>
                </a:lnTo>
                <a:lnTo>
                  <a:pt x="1431357" y="483521"/>
                </a:lnTo>
                <a:lnTo>
                  <a:pt x="1431357" y="487184"/>
                </a:lnTo>
                <a:lnTo>
                  <a:pt x="1431831" y="487184"/>
                </a:lnTo>
                <a:lnTo>
                  <a:pt x="1424713" y="505500"/>
                </a:lnTo>
                <a:lnTo>
                  <a:pt x="1418068" y="509164"/>
                </a:lnTo>
                <a:cubicBezTo>
                  <a:pt x="1418068" y="514047"/>
                  <a:pt x="1416961" y="517101"/>
                  <a:pt x="1414746" y="518322"/>
                </a:cubicBezTo>
                <a:cubicBezTo>
                  <a:pt x="1412531" y="519543"/>
                  <a:pt x="1411423" y="522595"/>
                  <a:pt x="1411423" y="527480"/>
                </a:cubicBezTo>
                <a:cubicBezTo>
                  <a:pt x="1411423" y="532364"/>
                  <a:pt x="1410316" y="535417"/>
                  <a:pt x="1408101" y="536638"/>
                </a:cubicBezTo>
                <a:cubicBezTo>
                  <a:pt x="1405886" y="537859"/>
                  <a:pt x="1404779" y="539690"/>
                  <a:pt x="1404779" y="542132"/>
                </a:cubicBezTo>
                <a:lnTo>
                  <a:pt x="1404779" y="545795"/>
                </a:lnTo>
                <a:lnTo>
                  <a:pt x="1404779" y="549459"/>
                </a:lnTo>
                <a:lnTo>
                  <a:pt x="1398134" y="553122"/>
                </a:lnTo>
                <a:lnTo>
                  <a:pt x="1398134" y="556786"/>
                </a:lnTo>
                <a:lnTo>
                  <a:pt x="1398134" y="560449"/>
                </a:lnTo>
                <a:lnTo>
                  <a:pt x="1398134" y="564112"/>
                </a:lnTo>
                <a:lnTo>
                  <a:pt x="1391489" y="567775"/>
                </a:lnTo>
                <a:lnTo>
                  <a:pt x="1391489" y="571439"/>
                </a:lnTo>
                <a:lnTo>
                  <a:pt x="1391489" y="575102"/>
                </a:lnTo>
                <a:cubicBezTo>
                  <a:pt x="1387058" y="577544"/>
                  <a:pt x="1384843" y="579986"/>
                  <a:pt x="1384843" y="582428"/>
                </a:cubicBezTo>
                <a:cubicBezTo>
                  <a:pt x="1389272" y="570218"/>
                  <a:pt x="1392597" y="557395"/>
                  <a:pt x="1394811" y="543964"/>
                </a:cubicBezTo>
                <a:cubicBezTo>
                  <a:pt x="1397026" y="530532"/>
                  <a:pt x="1402564" y="517710"/>
                  <a:pt x="1411423" y="505500"/>
                </a:cubicBezTo>
                <a:lnTo>
                  <a:pt x="1411423" y="501837"/>
                </a:lnTo>
                <a:cubicBezTo>
                  <a:pt x="1415853" y="499394"/>
                  <a:pt x="1418068" y="496952"/>
                  <a:pt x="1418068" y="494510"/>
                </a:cubicBezTo>
                <a:cubicBezTo>
                  <a:pt x="1422498" y="484742"/>
                  <a:pt x="1425820" y="474973"/>
                  <a:pt x="1428035" y="465205"/>
                </a:cubicBezTo>
                <a:cubicBezTo>
                  <a:pt x="1430250" y="455435"/>
                  <a:pt x="1435787" y="444446"/>
                  <a:pt x="1444647" y="432235"/>
                </a:cubicBezTo>
                <a:lnTo>
                  <a:pt x="1444647" y="428572"/>
                </a:lnTo>
                <a:lnTo>
                  <a:pt x="1444647" y="421246"/>
                </a:lnTo>
                <a:cubicBezTo>
                  <a:pt x="1449077" y="418803"/>
                  <a:pt x="1449077" y="417582"/>
                  <a:pt x="1444647" y="417582"/>
                </a:cubicBezTo>
                <a:cubicBezTo>
                  <a:pt x="1449077" y="412699"/>
                  <a:pt x="1451291" y="410255"/>
                  <a:pt x="1451291" y="410255"/>
                </a:cubicBezTo>
                <a:lnTo>
                  <a:pt x="1451291" y="406592"/>
                </a:lnTo>
                <a:cubicBezTo>
                  <a:pt x="1451291" y="404150"/>
                  <a:pt x="1453506" y="402929"/>
                  <a:pt x="1457936" y="402929"/>
                </a:cubicBezTo>
                <a:cubicBezTo>
                  <a:pt x="1453506" y="402929"/>
                  <a:pt x="1452399" y="402319"/>
                  <a:pt x="1454614" y="401098"/>
                </a:cubicBezTo>
                <a:cubicBezTo>
                  <a:pt x="1456829" y="399876"/>
                  <a:pt x="1455721" y="399266"/>
                  <a:pt x="1451291" y="399266"/>
                </a:cubicBezTo>
                <a:lnTo>
                  <a:pt x="1457936" y="399266"/>
                </a:lnTo>
                <a:lnTo>
                  <a:pt x="1457936" y="395603"/>
                </a:lnTo>
                <a:cubicBezTo>
                  <a:pt x="1453506" y="398045"/>
                  <a:pt x="1451291" y="399266"/>
                  <a:pt x="1451291" y="399266"/>
                </a:cubicBezTo>
                <a:lnTo>
                  <a:pt x="1451291" y="402929"/>
                </a:lnTo>
                <a:lnTo>
                  <a:pt x="1444647" y="402929"/>
                </a:lnTo>
                <a:lnTo>
                  <a:pt x="1444647" y="406592"/>
                </a:lnTo>
                <a:cubicBezTo>
                  <a:pt x="1444647" y="409034"/>
                  <a:pt x="1442432" y="410255"/>
                  <a:pt x="1438002" y="410255"/>
                </a:cubicBezTo>
                <a:lnTo>
                  <a:pt x="1438002" y="417582"/>
                </a:lnTo>
                <a:lnTo>
                  <a:pt x="1438002" y="421246"/>
                </a:lnTo>
                <a:lnTo>
                  <a:pt x="1431357" y="421246"/>
                </a:lnTo>
                <a:lnTo>
                  <a:pt x="1431357" y="424909"/>
                </a:lnTo>
                <a:lnTo>
                  <a:pt x="1431357" y="428572"/>
                </a:lnTo>
                <a:cubicBezTo>
                  <a:pt x="1426928" y="428572"/>
                  <a:pt x="1425820" y="429183"/>
                  <a:pt x="1428035" y="430404"/>
                </a:cubicBezTo>
                <a:cubicBezTo>
                  <a:pt x="1430250" y="431625"/>
                  <a:pt x="1429142" y="432235"/>
                  <a:pt x="1424713" y="432235"/>
                </a:cubicBezTo>
                <a:lnTo>
                  <a:pt x="1424713" y="439562"/>
                </a:lnTo>
                <a:lnTo>
                  <a:pt x="1418068" y="443225"/>
                </a:lnTo>
                <a:lnTo>
                  <a:pt x="1418068" y="446888"/>
                </a:lnTo>
                <a:lnTo>
                  <a:pt x="1418068" y="450551"/>
                </a:lnTo>
                <a:lnTo>
                  <a:pt x="1411423" y="454214"/>
                </a:lnTo>
                <a:lnTo>
                  <a:pt x="1411423" y="457878"/>
                </a:lnTo>
                <a:lnTo>
                  <a:pt x="1411423" y="461541"/>
                </a:lnTo>
                <a:lnTo>
                  <a:pt x="1411423" y="465205"/>
                </a:lnTo>
                <a:lnTo>
                  <a:pt x="1404779" y="461541"/>
                </a:lnTo>
                <a:lnTo>
                  <a:pt x="1404779" y="465205"/>
                </a:lnTo>
                <a:lnTo>
                  <a:pt x="1404779" y="468868"/>
                </a:lnTo>
                <a:lnTo>
                  <a:pt x="1404779" y="472531"/>
                </a:lnTo>
                <a:cubicBezTo>
                  <a:pt x="1400349" y="472531"/>
                  <a:pt x="1398134" y="473751"/>
                  <a:pt x="1398134" y="476194"/>
                </a:cubicBezTo>
                <a:lnTo>
                  <a:pt x="1398134" y="472531"/>
                </a:lnTo>
                <a:cubicBezTo>
                  <a:pt x="1393704" y="470088"/>
                  <a:pt x="1391489" y="465205"/>
                  <a:pt x="1391489" y="457878"/>
                </a:cubicBezTo>
                <a:cubicBezTo>
                  <a:pt x="1395919" y="455435"/>
                  <a:pt x="1398134" y="452993"/>
                  <a:pt x="1398134" y="450551"/>
                </a:cubicBezTo>
                <a:lnTo>
                  <a:pt x="1391489" y="454214"/>
                </a:lnTo>
                <a:cubicBezTo>
                  <a:pt x="1395919" y="449330"/>
                  <a:pt x="1398134" y="443835"/>
                  <a:pt x="1398134" y="437730"/>
                </a:cubicBezTo>
                <a:cubicBezTo>
                  <a:pt x="1398134" y="431625"/>
                  <a:pt x="1400349" y="426130"/>
                  <a:pt x="1404779" y="421246"/>
                </a:cubicBezTo>
                <a:lnTo>
                  <a:pt x="1404779" y="410255"/>
                </a:lnTo>
                <a:cubicBezTo>
                  <a:pt x="1409208" y="412699"/>
                  <a:pt x="1411423" y="412699"/>
                  <a:pt x="1411423" y="410255"/>
                </a:cubicBezTo>
                <a:cubicBezTo>
                  <a:pt x="1411423" y="398045"/>
                  <a:pt x="1411423" y="391940"/>
                  <a:pt x="1411423" y="391940"/>
                </a:cubicBezTo>
                <a:cubicBezTo>
                  <a:pt x="1411423" y="379729"/>
                  <a:pt x="1412531" y="368129"/>
                  <a:pt x="1414746" y="357139"/>
                </a:cubicBezTo>
                <a:cubicBezTo>
                  <a:pt x="1416961" y="346149"/>
                  <a:pt x="1415853" y="334549"/>
                  <a:pt x="1411423" y="322339"/>
                </a:cubicBezTo>
                <a:cubicBezTo>
                  <a:pt x="1402564" y="312569"/>
                  <a:pt x="1400349" y="304022"/>
                  <a:pt x="1404779" y="296695"/>
                </a:cubicBezTo>
                <a:lnTo>
                  <a:pt x="1398134" y="293032"/>
                </a:lnTo>
                <a:cubicBezTo>
                  <a:pt x="1402564" y="293032"/>
                  <a:pt x="1404779" y="291811"/>
                  <a:pt x="1404779" y="289369"/>
                </a:cubicBezTo>
                <a:lnTo>
                  <a:pt x="1391489" y="282043"/>
                </a:lnTo>
                <a:lnTo>
                  <a:pt x="1384843" y="278380"/>
                </a:lnTo>
                <a:cubicBezTo>
                  <a:pt x="1384843" y="273494"/>
                  <a:pt x="1383735" y="269832"/>
                  <a:pt x="1381520" y="267389"/>
                </a:cubicBezTo>
                <a:cubicBezTo>
                  <a:pt x="1379305" y="264947"/>
                  <a:pt x="1378198" y="261284"/>
                  <a:pt x="1378198" y="256400"/>
                </a:cubicBezTo>
                <a:cubicBezTo>
                  <a:pt x="1373768" y="258842"/>
                  <a:pt x="1371553" y="258231"/>
                  <a:pt x="1371553" y="254568"/>
                </a:cubicBezTo>
                <a:cubicBezTo>
                  <a:pt x="1371553" y="250905"/>
                  <a:pt x="1369338" y="250294"/>
                  <a:pt x="1364909" y="252736"/>
                </a:cubicBezTo>
                <a:cubicBezTo>
                  <a:pt x="1356049" y="255179"/>
                  <a:pt x="1353834" y="257010"/>
                  <a:pt x="1358264" y="258231"/>
                </a:cubicBezTo>
                <a:cubicBezTo>
                  <a:pt x="1362694" y="259452"/>
                  <a:pt x="1360479" y="261284"/>
                  <a:pt x="1351619" y="263726"/>
                </a:cubicBezTo>
                <a:lnTo>
                  <a:pt x="1358264" y="263726"/>
                </a:lnTo>
                <a:cubicBezTo>
                  <a:pt x="1358264" y="263726"/>
                  <a:pt x="1353834" y="268610"/>
                  <a:pt x="1344974" y="278380"/>
                </a:cubicBezTo>
                <a:cubicBezTo>
                  <a:pt x="1331685" y="278380"/>
                  <a:pt x="1322825" y="279601"/>
                  <a:pt x="1318396" y="282043"/>
                </a:cubicBezTo>
                <a:lnTo>
                  <a:pt x="1318396" y="285706"/>
                </a:lnTo>
                <a:lnTo>
                  <a:pt x="1321718" y="285706"/>
                </a:lnTo>
                <a:lnTo>
                  <a:pt x="1325040" y="289369"/>
                </a:lnTo>
                <a:lnTo>
                  <a:pt x="1311751" y="289369"/>
                </a:lnTo>
                <a:lnTo>
                  <a:pt x="1331685" y="296695"/>
                </a:lnTo>
                <a:cubicBezTo>
                  <a:pt x="1327255" y="299138"/>
                  <a:pt x="1325040" y="300359"/>
                  <a:pt x="1325040" y="300359"/>
                </a:cubicBezTo>
                <a:lnTo>
                  <a:pt x="1311751" y="300359"/>
                </a:lnTo>
                <a:cubicBezTo>
                  <a:pt x="1311751" y="300359"/>
                  <a:pt x="1316181" y="302801"/>
                  <a:pt x="1325040" y="307685"/>
                </a:cubicBezTo>
                <a:cubicBezTo>
                  <a:pt x="1316181" y="307685"/>
                  <a:pt x="1313966" y="308906"/>
                  <a:pt x="1318396" y="311348"/>
                </a:cubicBezTo>
                <a:cubicBezTo>
                  <a:pt x="1322825" y="313791"/>
                  <a:pt x="1320610" y="315011"/>
                  <a:pt x="1311751" y="315011"/>
                </a:cubicBezTo>
                <a:lnTo>
                  <a:pt x="1318396" y="318674"/>
                </a:lnTo>
                <a:lnTo>
                  <a:pt x="1318396" y="322339"/>
                </a:lnTo>
                <a:cubicBezTo>
                  <a:pt x="1309536" y="319895"/>
                  <a:pt x="1306214" y="319895"/>
                  <a:pt x="1308429" y="322339"/>
                </a:cubicBezTo>
                <a:cubicBezTo>
                  <a:pt x="1310643" y="324781"/>
                  <a:pt x="1307321" y="326002"/>
                  <a:pt x="1298460" y="326002"/>
                </a:cubicBezTo>
                <a:lnTo>
                  <a:pt x="1298460" y="322339"/>
                </a:lnTo>
                <a:cubicBezTo>
                  <a:pt x="1298460" y="315011"/>
                  <a:pt x="1294030" y="308906"/>
                  <a:pt x="1285170" y="304022"/>
                </a:cubicBezTo>
                <a:lnTo>
                  <a:pt x="1278526" y="300359"/>
                </a:lnTo>
                <a:cubicBezTo>
                  <a:pt x="1278526" y="290590"/>
                  <a:pt x="1276311" y="283264"/>
                  <a:pt x="1271881" y="278380"/>
                </a:cubicBezTo>
                <a:cubicBezTo>
                  <a:pt x="1271881" y="273494"/>
                  <a:pt x="1269666" y="269221"/>
                  <a:pt x="1265236" y="265558"/>
                </a:cubicBezTo>
                <a:cubicBezTo>
                  <a:pt x="1260806" y="261894"/>
                  <a:pt x="1260806" y="257621"/>
                  <a:pt x="1265236" y="252736"/>
                </a:cubicBezTo>
                <a:cubicBezTo>
                  <a:pt x="1256376" y="240526"/>
                  <a:pt x="1249732" y="234421"/>
                  <a:pt x="1245302" y="234421"/>
                </a:cubicBezTo>
                <a:cubicBezTo>
                  <a:pt x="1245302" y="229536"/>
                  <a:pt x="1244195" y="225873"/>
                  <a:pt x="1241980" y="223430"/>
                </a:cubicBezTo>
                <a:cubicBezTo>
                  <a:pt x="1239765" y="220988"/>
                  <a:pt x="1238657" y="217325"/>
                  <a:pt x="1238657" y="212441"/>
                </a:cubicBezTo>
                <a:cubicBezTo>
                  <a:pt x="1234227" y="214883"/>
                  <a:pt x="1232013" y="214272"/>
                  <a:pt x="1232013" y="210609"/>
                </a:cubicBezTo>
                <a:cubicBezTo>
                  <a:pt x="1232013" y="206946"/>
                  <a:pt x="1229798" y="206335"/>
                  <a:pt x="1225368" y="208778"/>
                </a:cubicBezTo>
                <a:cubicBezTo>
                  <a:pt x="1220938" y="211220"/>
                  <a:pt x="1219831" y="212441"/>
                  <a:pt x="1222046" y="212441"/>
                </a:cubicBezTo>
                <a:cubicBezTo>
                  <a:pt x="1224260" y="212441"/>
                  <a:pt x="1223153" y="213662"/>
                  <a:pt x="1218723" y="216104"/>
                </a:cubicBezTo>
                <a:cubicBezTo>
                  <a:pt x="1209862" y="228315"/>
                  <a:pt x="1203217" y="238694"/>
                  <a:pt x="1198787" y="247242"/>
                </a:cubicBezTo>
                <a:cubicBezTo>
                  <a:pt x="1194357" y="255789"/>
                  <a:pt x="1189928" y="264947"/>
                  <a:pt x="1185498" y="274716"/>
                </a:cubicBezTo>
                <a:cubicBezTo>
                  <a:pt x="1185498" y="282043"/>
                  <a:pt x="1184390" y="288759"/>
                  <a:pt x="1182175" y="294864"/>
                </a:cubicBezTo>
                <a:cubicBezTo>
                  <a:pt x="1179961" y="300969"/>
                  <a:pt x="1178853" y="307685"/>
                  <a:pt x="1178853" y="315011"/>
                </a:cubicBezTo>
                <a:lnTo>
                  <a:pt x="1172208" y="315011"/>
                </a:lnTo>
                <a:cubicBezTo>
                  <a:pt x="1167779" y="317453"/>
                  <a:pt x="1165564" y="319895"/>
                  <a:pt x="1165564" y="322339"/>
                </a:cubicBezTo>
                <a:lnTo>
                  <a:pt x="1165564" y="336991"/>
                </a:lnTo>
                <a:cubicBezTo>
                  <a:pt x="1161134" y="344318"/>
                  <a:pt x="1156704" y="352865"/>
                  <a:pt x="1152274" y="362633"/>
                </a:cubicBezTo>
                <a:lnTo>
                  <a:pt x="1145630" y="366297"/>
                </a:lnTo>
                <a:lnTo>
                  <a:pt x="1145630" y="373623"/>
                </a:lnTo>
                <a:cubicBezTo>
                  <a:pt x="1145630" y="376066"/>
                  <a:pt x="1143415" y="378508"/>
                  <a:pt x="1138985" y="380950"/>
                </a:cubicBezTo>
                <a:lnTo>
                  <a:pt x="1138985" y="373623"/>
                </a:lnTo>
                <a:cubicBezTo>
                  <a:pt x="1143415" y="368740"/>
                  <a:pt x="1144522" y="366297"/>
                  <a:pt x="1142307" y="366297"/>
                </a:cubicBezTo>
                <a:cubicBezTo>
                  <a:pt x="1140092" y="366297"/>
                  <a:pt x="1138985" y="367518"/>
                  <a:pt x="1138985" y="369961"/>
                </a:cubicBezTo>
                <a:cubicBezTo>
                  <a:pt x="1138985" y="352865"/>
                  <a:pt x="1141200" y="340654"/>
                  <a:pt x="1145630" y="333328"/>
                </a:cubicBezTo>
                <a:cubicBezTo>
                  <a:pt x="1145630" y="323559"/>
                  <a:pt x="1146737" y="315011"/>
                  <a:pt x="1148952" y="307685"/>
                </a:cubicBezTo>
                <a:cubicBezTo>
                  <a:pt x="1151167" y="300359"/>
                  <a:pt x="1152274" y="293032"/>
                  <a:pt x="1152274" y="285706"/>
                </a:cubicBezTo>
                <a:cubicBezTo>
                  <a:pt x="1156704" y="278380"/>
                  <a:pt x="1158919" y="268610"/>
                  <a:pt x="1158919" y="256400"/>
                </a:cubicBezTo>
                <a:cubicBezTo>
                  <a:pt x="1158919" y="253958"/>
                  <a:pt x="1160026" y="251515"/>
                  <a:pt x="1162241" y="249073"/>
                </a:cubicBezTo>
                <a:cubicBezTo>
                  <a:pt x="1164456" y="246631"/>
                  <a:pt x="1165564" y="244189"/>
                  <a:pt x="1165564" y="241747"/>
                </a:cubicBezTo>
                <a:lnTo>
                  <a:pt x="1165564" y="238084"/>
                </a:lnTo>
                <a:lnTo>
                  <a:pt x="1165564" y="234421"/>
                </a:lnTo>
                <a:lnTo>
                  <a:pt x="1165564" y="219767"/>
                </a:lnTo>
                <a:cubicBezTo>
                  <a:pt x="1174423" y="207557"/>
                  <a:pt x="1179961" y="195346"/>
                  <a:pt x="1182175" y="183135"/>
                </a:cubicBezTo>
                <a:cubicBezTo>
                  <a:pt x="1184390" y="170924"/>
                  <a:pt x="1187713" y="158713"/>
                  <a:pt x="1192143" y="146503"/>
                </a:cubicBezTo>
                <a:cubicBezTo>
                  <a:pt x="1192143" y="141619"/>
                  <a:pt x="1191035" y="136734"/>
                  <a:pt x="1188820" y="131850"/>
                </a:cubicBezTo>
                <a:cubicBezTo>
                  <a:pt x="1186605" y="126966"/>
                  <a:pt x="1187713" y="122082"/>
                  <a:pt x="1192143" y="117196"/>
                </a:cubicBezTo>
                <a:cubicBezTo>
                  <a:pt x="1192143" y="104986"/>
                  <a:pt x="1189928" y="97660"/>
                  <a:pt x="1185498" y="95218"/>
                </a:cubicBezTo>
                <a:cubicBezTo>
                  <a:pt x="1189928" y="90333"/>
                  <a:pt x="1191035" y="86670"/>
                  <a:pt x="1188820" y="84228"/>
                </a:cubicBezTo>
                <a:cubicBezTo>
                  <a:pt x="1186605" y="81786"/>
                  <a:pt x="1187713" y="78123"/>
                  <a:pt x="1192143" y="73239"/>
                </a:cubicBezTo>
                <a:cubicBezTo>
                  <a:pt x="1187713" y="75681"/>
                  <a:pt x="1185498" y="75070"/>
                  <a:pt x="1185498" y="71406"/>
                </a:cubicBezTo>
                <a:cubicBezTo>
                  <a:pt x="1185498" y="67743"/>
                  <a:pt x="1185498" y="67132"/>
                  <a:pt x="1185498" y="69574"/>
                </a:cubicBezTo>
                <a:cubicBezTo>
                  <a:pt x="1176638" y="72017"/>
                  <a:pt x="1173316" y="73848"/>
                  <a:pt x="1175531" y="75070"/>
                </a:cubicBezTo>
                <a:cubicBezTo>
                  <a:pt x="1177746" y="76290"/>
                  <a:pt x="1176638" y="78123"/>
                  <a:pt x="1172208" y="80565"/>
                </a:cubicBezTo>
                <a:cubicBezTo>
                  <a:pt x="1163349" y="85449"/>
                  <a:pt x="1158919" y="91554"/>
                  <a:pt x="1158919" y="98881"/>
                </a:cubicBezTo>
                <a:lnTo>
                  <a:pt x="1152274" y="98881"/>
                </a:lnTo>
                <a:lnTo>
                  <a:pt x="1145630" y="102544"/>
                </a:lnTo>
                <a:lnTo>
                  <a:pt x="1145630" y="98881"/>
                </a:lnTo>
                <a:lnTo>
                  <a:pt x="1138985" y="102544"/>
                </a:lnTo>
                <a:lnTo>
                  <a:pt x="1138985" y="109870"/>
                </a:lnTo>
                <a:lnTo>
                  <a:pt x="1145630" y="109870"/>
                </a:lnTo>
                <a:cubicBezTo>
                  <a:pt x="1136770" y="119639"/>
                  <a:pt x="1132340" y="126966"/>
                  <a:pt x="1132340" y="131850"/>
                </a:cubicBezTo>
                <a:lnTo>
                  <a:pt x="1125694" y="131850"/>
                </a:lnTo>
                <a:lnTo>
                  <a:pt x="1125694" y="135513"/>
                </a:lnTo>
                <a:lnTo>
                  <a:pt x="1125694" y="139176"/>
                </a:lnTo>
                <a:lnTo>
                  <a:pt x="1125694" y="142840"/>
                </a:lnTo>
                <a:lnTo>
                  <a:pt x="1119049" y="142840"/>
                </a:lnTo>
                <a:lnTo>
                  <a:pt x="1119049" y="146503"/>
                </a:lnTo>
                <a:cubicBezTo>
                  <a:pt x="1119049" y="146503"/>
                  <a:pt x="1119049" y="150166"/>
                  <a:pt x="1119049" y="157492"/>
                </a:cubicBezTo>
                <a:lnTo>
                  <a:pt x="1119049" y="175809"/>
                </a:lnTo>
                <a:lnTo>
                  <a:pt x="1112404" y="175809"/>
                </a:lnTo>
                <a:cubicBezTo>
                  <a:pt x="1116834" y="178251"/>
                  <a:pt x="1119049" y="179472"/>
                  <a:pt x="1119049" y="179472"/>
                </a:cubicBezTo>
                <a:cubicBezTo>
                  <a:pt x="1123479" y="179472"/>
                  <a:pt x="1121264" y="181914"/>
                  <a:pt x="1112404" y="186799"/>
                </a:cubicBezTo>
                <a:cubicBezTo>
                  <a:pt x="1112404" y="186799"/>
                  <a:pt x="1112404" y="188020"/>
                  <a:pt x="1112404" y="190462"/>
                </a:cubicBezTo>
                <a:cubicBezTo>
                  <a:pt x="1112404" y="192904"/>
                  <a:pt x="1112404" y="194125"/>
                  <a:pt x="1112404" y="194125"/>
                </a:cubicBezTo>
                <a:lnTo>
                  <a:pt x="1112404" y="197788"/>
                </a:lnTo>
                <a:lnTo>
                  <a:pt x="1109747" y="199986"/>
                </a:lnTo>
                <a:lnTo>
                  <a:pt x="1105760" y="201451"/>
                </a:lnTo>
                <a:cubicBezTo>
                  <a:pt x="1105760" y="211220"/>
                  <a:pt x="1103545" y="219767"/>
                  <a:pt x="1099115" y="227094"/>
                </a:cubicBezTo>
                <a:lnTo>
                  <a:pt x="1099115" y="230757"/>
                </a:lnTo>
                <a:lnTo>
                  <a:pt x="1099115" y="234421"/>
                </a:lnTo>
                <a:lnTo>
                  <a:pt x="1099115" y="238084"/>
                </a:lnTo>
                <a:cubicBezTo>
                  <a:pt x="1099115" y="235642"/>
                  <a:pt x="1096900" y="234421"/>
                  <a:pt x="1092470" y="234421"/>
                </a:cubicBezTo>
                <a:cubicBezTo>
                  <a:pt x="1096900" y="236863"/>
                  <a:pt x="1099115" y="239305"/>
                  <a:pt x="1099115" y="241747"/>
                </a:cubicBezTo>
                <a:lnTo>
                  <a:pt x="1092470" y="241747"/>
                </a:lnTo>
                <a:cubicBezTo>
                  <a:pt x="1092470" y="244189"/>
                  <a:pt x="1092470" y="245410"/>
                  <a:pt x="1092470" y="245410"/>
                </a:cubicBezTo>
                <a:cubicBezTo>
                  <a:pt x="1092470" y="247852"/>
                  <a:pt x="1092470" y="249073"/>
                  <a:pt x="1092470" y="249073"/>
                </a:cubicBezTo>
                <a:lnTo>
                  <a:pt x="1092470" y="256400"/>
                </a:lnTo>
                <a:lnTo>
                  <a:pt x="1092470" y="263726"/>
                </a:lnTo>
                <a:lnTo>
                  <a:pt x="1092470" y="267389"/>
                </a:lnTo>
                <a:cubicBezTo>
                  <a:pt x="1088040" y="272273"/>
                  <a:pt x="1085825" y="274716"/>
                  <a:pt x="1085825" y="274716"/>
                </a:cubicBezTo>
                <a:lnTo>
                  <a:pt x="1079181" y="274716"/>
                </a:lnTo>
                <a:lnTo>
                  <a:pt x="1079181" y="278380"/>
                </a:lnTo>
                <a:cubicBezTo>
                  <a:pt x="1079181" y="280822"/>
                  <a:pt x="1080288" y="282043"/>
                  <a:pt x="1082503" y="282043"/>
                </a:cubicBezTo>
                <a:cubicBezTo>
                  <a:pt x="1084718" y="282043"/>
                  <a:pt x="1085825" y="283264"/>
                  <a:pt x="1085825" y="285706"/>
                </a:cubicBezTo>
                <a:lnTo>
                  <a:pt x="1079181" y="285706"/>
                </a:lnTo>
                <a:lnTo>
                  <a:pt x="1085825" y="289369"/>
                </a:lnTo>
                <a:lnTo>
                  <a:pt x="1085825" y="293032"/>
                </a:lnTo>
                <a:cubicBezTo>
                  <a:pt x="1085825" y="295474"/>
                  <a:pt x="1083610" y="296695"/>
                  <a:pt x="1079181" y="296695"/>
                </a:cubicBezTo>
                <a:lnTo>
                  <a:pt x="1079181" y="289369"/>
                </a:lnTo>
                <a:lnTo>
                  <a:pt x="1072536" y="289369"/>
                </a:lnTo>
                <a:lnTo>
                  <a:pt x="1079181" y="271052"/>
                </a:lnTo>
                <a:lnTo>
                  <a:pt x="1065891" y="293032"/>
                </a:lnTo>
                <a:cubicBezTo>
                  <a:pt x="1070321" y="293032"/>
                  <a:pt x="1071429" y="293643"/>
                  <a:pt x="1069214" y="294864"/>
                </a:cubicBezTo>
                <a:cubicBezTo>
                  <a:pt x="1066999" y="296085"/>
                  <a:pt x="1068106" y="296695"/>
                  <a:pt x="1072536" y="296695"/>
                </a:cubicBezTo>
                <a:lnTo>
                  <a:pt x="1065891" y="300359"/>
                </a:lnTo>
                <a:lnTo>
                  <a:pt x="1065891" y="296695"/>
                </a:lnTo>
                <a:lnTo>
                  <a:pt x="1060908" y="296695"/>
                </a:lnTo>
                <a:lnTo>
                  <a:pt x="1064230" y="289369"/>
                </a:lnTo>
                <a:cubicBezTo>
                  <a:pt x="1065338" y="285706"/>
                  <a:pt x="1065891" y="282043"/>
                  <a:pt x="1065891" y="278380"/>
                </a:cubicBezTo>
                <a:cubicBezTo>
                  <a:pt x="1065891" y="271052"/>
                  <a:pt x="1068106" y="263726"/>
                  <a:pt x="1072536" y="256400"/>
                </a:cubicBezTo>
                <a:cubicBezTo>
                  <a:pt x="1076966" y="249073"/>
                  <a:pt x="1079181" y="241137"/>
                  <a:pt x="1079181" y="232589"/>
                </a:cubicBezTo>
                <a:cubicBezTo>
                  <a:pt x="1079181" y="224041"/>
                  <a:pt x="1081396" y="216104"/>
                  <a:pt x="1085825" y="208778"/>
                </a:cubicBezTo>
                <a:cubicBezTo>
                  <a:pt x="1090255" y="206335"/>
                  <a:pt x="1092470" y="202672"/>
                  <a:pt x="1092470" y="197788"/>
                </a:cubicBezTo>
                <a:lnTo>
                  <a:pt x="1092470" y="194125"/>
                </a:lnTo>
                <a:cubicBezTo>
                  <a:pt x="1092470" y="186799"/>
                  <a:pt x="1094685" y="180693"/>
                  <a:pt x="1099115" y="175809"/>
                </a:cubicBezTo>
                <a:lnTo>
                  <a:pt x="1099115" y="172145"/>
                </a:lnTo>
                <a:cubicBezTo>
                  <a:pt x="1099115" y="164819"/>
                  <a:pt x="1101330" y="157492"/>
                  <a:pt x="1105760" y="150166"/>
                </a:cubicBezTo>
                <a:cubicBezTo>
                  <a:pt x="1110189" y="142840"/>
                  <a:pt x="1112404" y="134292"/>
                  <a:pt x="1112404" y="124524"/>
                </a:cubicBezTo>
                <a:lnTo>
                  <a:pt x="1119049" y="120860"/>
                </a:lnTo>
                <a:lnTo>
                  <a:pt x="1119049" y="117196"/>
                </a:lnTo>
                <a:lnTo>
                  <a:pt x="1119049" y="113533"/>
                </a:lnTo>
                <a:lnTo>
                  <a:pt x="1112404" y="113533"/>
                </a:lnTo>
                <a:cubicBezTo>
                  <a:pt x="1112404" y="115975"/>
                  <a:pt x="1110189" y="119639"/>
                  <a:pt x="1105760" y="124524"/>
                </a:cubicBezTo>
                <a:lnTo>
                  <a:pt x="1105760" y="102544"/>
                </a:lnTo>
                <a:lnTo>
                  <a:pt x="1099115" y="106207"/>
                </a:lnTo>
                <a:lnTo>
                  <a:pt x="1096457" y="106940"/>
                </a:lnTo>
                <a:lnTo>
                  <a:pt x="1092470" y="106207"/>
                </a:lnTo>
                <a:cubicBezTo>
                  <a:pt x="1094685" y="106207"/>
                  <a:pt x="1095792" y="105902"/>
                  <a:pt x="1095792" y="105291"/>
                </a:cubicBezTo>
                <a:lnTo>
                  <a:pt x="1093252" y="103191"/>
                </a:lnTo>
                <a:lnTo>
                  <a:pt x="1094282" y="99214"/>
                </a:lnTo>
                <a:lnTo>
                  <a:pt x="1097454" y="93386"/>
                </a:lnTo>
                <a:cubicBezTo>
                  <a:pt x="1098561" y="89723"/>
                  <a:pt x="1099115" y="85449"/>
                  <a:pt x="1099115" y="80565"/>
                </a:cubicBezTo>
                <a:cubicBezTo>
                  <a:pt x="1099115" y="85449"/>
                  <a:pt x="1098007" y="89723"/>
                  <a:pt x="1095792" y="93386"/>
                </a:cubicBezTo>
                <a:lnTo>
                  <a:pt x="1094282" y="99214"/>
                </a:lnTo>
                <a:lnTo>
                  <a:pt x="1092470" y="102544"/>
                </a:lnTo>
                <a:lnTo>
                  <a:pt x="1093252" y="103191"/>
                </a:lnTo>
                <a:lnTo>
                  <a:pt x="1092470" y="106207"/>
                </a:lnTo>
                <a:lnTo>
                  <a:pt x="1092470" y="109870"/>
                </a:lnTo>
                <a:cubicBezTo>
                  <a:pt x="1092470" y="109870"/>
                  <a:pt x="1090255" y="109870"/>
                  <a:pt x="1085825" y="109870"/>
                </a:cubicBezTo>
                <a:lnTo>
                  <a:pt x="1085825" y="113533"/>
                </a:lnTo>
                <a:lnTo>
                  <a:pt x="1085825" y="117196"/>
                </a:lnTo>
                <a:cubicBezTo>
                  <a:pt x="1085825" y="119639"/>
                  <a:pt x="1085825" y="120860"/>
                  <a:pt x="1085825" y="120860"/>
                </a:cubicBezTo>
                <a:lnTo>
                  <a:pt x="1079181" y="120860"/>
                </a:lnTo>
                <a:lnTo>
                  <a:pt x="1079181" y="124524"/>
                </a:lnTo>
                <a:lnTo>
                  <a:pt x="1079181" y="128187"/>
                </a:lnTo>
                <a:lnTo>
                  <a:pt x="1079181" y="131850"/>
                </a:lnTo>
                <a:lnTo>
                  <a:pt x="1072536" y="131850"/>
                </a:lnTo>
                <a:cubicBezTo>
                  <a:pt x="1072536" y="134292"/>
                  <a:pt x="1072536" y="135513"/>
                  <a:pt x="1072536" y="135513"/>
                </a:cubicBezTo>
                <a:lnTo>
                  <a:pt x="1072536" y="139176"/>
                </a:lnTo>
                <a:lnTo>
                  <a:pt x="1072536" y="142840"/>
                </a:lnTo>
                <a:lnTo>
                  <a:pt x="1072536" y="146503"/>
                </a:lnTo>
                <a:cubicBezTo>
                  <a:pt x="1068106" y="146503"/>
                  <a:pt x="1065891" y="147724"/>
                  <a:pt x="1065891" y="150166"/>
                </a:cubicBezTo>
                <a:lnTo>
                  <a:pt x="1065891" y="153829"/>
                </a:lnTo>
                <a:lnTo>
                  <a:pt x="1065891" y="161155"/>
                </a:lnTo>
                <a:cubicBezTo>
                  <a:pt x="1065891" y="163598"/>
                  <a:pt x="1063676" y="164819"/>
                  <a:pt x="1059247" y="164819"/>
                </a:cubicBezTo>
                <a:lnTo>
                  <a:pt x="1065891" y="164819"/>
                </a:lnTo>
                <a:cubicBezTo>
                  <a:pt x="1061461" y="164819"/>
                  <a:pt x="1059247" y="166040"/>
                  <a:pt x="1059247" y="168482"/>
                </a:cubicBezTo>
                <a:lnTo>
                  <a:pt x="1059247" y="172145"/>
                </a:lnTo>
                <a:lnTo>
                  <a:pt x="1059247" y="175809"/>
                </a:lnTo>
                <a:lnTo>
                  <a:pt x="1059247" y="179472"/>
                </a:lnTo>
                <a:lnTo>
                  <a:pt x="1052602" y="179472"/>
                </a:lnTo>
                <a:cubicBezTo>
                  <a:pt x="1054817" y="174588"/>
                  <a:pt x="1056478" y="168787"/>
                  <a:pt x="1057585" y="162071"/>
                </a:cubicBezTo>
                <a:lnTo>
                  <a:pt x="1058911" y="143794"/>
                </a:lnTo>
                <a:lnTo>
                  <a:pt x="1059247" y="142840"/>
                </a:lnTo>
                <a:lnTo>
                  <a:pt x="1059247" y="139176"/>
                </a:lnTo>
                <a:lnTo>
                  <a:pt x="1058911" y="143794"/>
                </a:lnTo>
                <a:lnTo>
                  <a:pt x="1054263" y="157034"/>
                </a:lnTo>
                <a:cubicBezTo>
                  <a:pt x="1053156" y="161613"/>
                  <a:pt x="1052602" y="166041"/>
                  <a:pt x="1052602" y="170313"/>
                </a:cubicBezTo>
                <a:cubicBezTo>
                  <a:pt x="1052602" y="178862"/>
                  <a:pt x="1050387" y="188020"/>
                  <a:pt x="1045957" y="197788"/>
                </a:cubicBezTo>
                <a:lnTo>
                  <a:pt x="1045957" y="205114"/>
                </a:lnTo>
                <a:cubicBezTo>
                  <a:pt x="1041527" y="209999"/>
                  <a:pt x="1039312" y="217325"/>
                  <a:pt x="1039312" y="227094"/>
                </a:cubicBezTo>
                <a:cubicBezTo>
                  <a:pt x="1034881" y="231979"/>
                  <a:pt x="1032666" y="238084"/>
                  <a:pt x="1032666" y="245410"/>
                </a:cubicBezTo>
                <a:lnTo>
                  <a:pt x="1032666" y="249073"/>
                </a:lnTo>
                <a:lnTo>
                  <a:pt x="1026021" y="249073"/>
                </a:lnTo>
                <a:lnTo>
                  <a:pt x="1026021" y="252736"/>
                </a:lnTo>
                <a:lnTo>
                  <a:pt x="1026021" y="256400"/>
                </a:lnTo>
                <a:lnTo>
                  <a:pt x="1026021" y="260063"/>
                </a:lnTo>
                <a:lnTo>
                  <a:pt x="1026021" y="263726"/>
                </a:lnTo>
                <a:cubicBezTo>
                  <a:pt x="1026021" y="266169"/>
                  <a:pt x="1023806" y="267389"/>
                  <a:pt x="1019377" y="267389"/>
                </a:cubicBezTo>
                <a:lnTo>
                  <a:pt x="1019377" y="274716"/>
                </a:lnTo>
                <a:lnTo>
                  <a:pt x="1019377" y="278380"/>
                </a:lnTo>
                <a:lnTo>
                  <a:pt x="1019377" y="282043"/>
                </a:lnTo>
                <a:lnTo>
                  <a:pt x="1015273" y="282043"/>
                </a:lnTo>
                <a:lnTo>
                  <a:pt x="1023529" y="246326"/>
                </a:lnTo>
                <a:cubicBezTo>
                  <a:pt x="1026298" y="231063"/>
                  <a:pt x="1028236" y="216105"/>
                  <a:pt x="1029344" y="201451"/>
                </a:cubicBezTo>
                <a:cubicBezTo>
                  <a:pt x="1031558" y="172145"/>
                  <a:pt x="1037096" y="142840"/>
                  <a:pt x="1045957" y="113533"/>
                </a:cubicBezTo>
                <a:lnTo>
                  <a:pt x="1045957" y="109870"/>
                </a:lnTo>
                <a:lnTo>
                  <a:pt x="1052602" y="109870"/>
                </a:lnTo>
                <a:lnTo>
                  <a:pt x="1052602" y="106207"/>
                </a:lnTo>
                <a:lnTo>
                  <a:pt x="1052602" y="102544"/>
                </a:lnTo>
                <a:lnTo>
                  <a:pt x="1052602" y="98881"/>
                </a:lnTo>
                <a:lnTo>
                  <a:pt x="1052602" y="87891"/>
                </a:lnTo>
                <a:lnTo>
                  <a:pt x="1052602" y="84228"/>
                </a:lnTo>
                <a:lnTo>
                  <a:pt x="1052602" y="76902"/>
                </a:lnTo>
                <a:lnTo>
                  <a:pt x="1059247" y="73239"/>
                </a:lnTo>
                <a:lnTo>
                  <a:pt x="1059247" y="69574"/>
                </a:lnTo>
                <a:lnTo>
                  <a:pt x="1059247" y="65911"/>
                </a:lnTo>
                <a:close/>
                <a:moveTo>
                  <a:pt x="0" y="0"/>
                </a:moveTo>
                <a:lnTo>
                  <a:pt x="2133600" y="0"/>
                </a:lnTo>
                <a:lnTo>
                  <a:pt x="2133600" y="4805680"/>
                </a:lnTo>
                <a:lnTo>
                  <a:pt x="0" y="48056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A39A26C-7446-C31F-4D63-E13F729BB80B}"/>
              </a:ext>
            </a:extLst>
          </p:cNvPr>
          <p:cNvSpPr txBox="1"/>
          <p:nvPr/>
        </p:nvSpPr>
        <p:spPr>
          <a:xfrm>
            <a:off x="9418588" y="6364579"/>
            <a:ext cx="1971674" cy="276999"/>
          </a:xfrm>
          <a:custGeom>
            <a:avLst/>
            <a:gdLst>
              <a:gd name="connsiteX0" fmla="*/ 0 w 1971674"/>
              <a:gd name="connsiteY0" fmla="*/ 0 h 276999"/>
              <a:gd name="connsiteX1" fmla="*/ 492919 w 1971674"/>
              <a:gd name="connsiteY1" fmla="*/ 0 h 276999"/>
              <a:gd name="connsiteX2" fmla="*/ 1005554 w 1971674"/>
              <a:gd name="connsiteY2" fmla="*/ 0 h 276999"/>
              <a:gd name="connsiteX3" fmla="*/ 1537906 w 1971674"/>
              <a:gd name="connsiteY3" fmla="*/ 0 h 276999"/>
              <a:gd name="connsiteX4" fmla="*/ 1971674 w 1971674"/>
              <a:gd name="connsiteY4" fmla="*/ 0 h 276999"/>
              <a:gd name="connsiteX5" fmla="*/ 1971674 w 1971674"/>
              <a:gd name="connsiteY5" fmla="*/ 276999 h 276999"/>
              <a:gd name="connsiteX6" fmla="*/ 1498472 w 1971674"/>
              <a:gd name="connsiteY6" fmla="*/ 276999 h 276999"/>
              <a:gd name="connsiteX7" fmla="*/ 985837 w 1971674"/>
              <a:gd name="connsiteY7" fmla="*/ 276999 h 276999"/>
              <a:gd name="connsiteX8" fmla="*/ 552069 w 1971674"/>
              <a:gd name="connsiteY8" fmla="*/ 276999 h 276999"/>
              <a:gd name="connsiteX9" fmla="*/ 0 w 1971674"/>
              <a:gd name="connsiteY9" fmla="*/ 276999 h 276999"/>
              <a:gd name="connsiteX10" fmla="*/ 0 w 1971674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1674" h="276999" extrusionOk="0">
                <a:moveTo>
                  <a:pt x="0" y="0"/>
                </a:moveTo>
                <a:cubicBezTo>
                  <a:pt x="190654" y="-13777"/>
                  <a:pt x="311979" y="37733"/>
                  <a:pt x="492919" y="0"/>
                </a:cubicBezTo>
                <a:cubicBezTo>
                  <a:pt x="673859" y="-37733"/>
                  <a:pt x="898297" y="27224"/>
                  <a:pt x="1005554" y="0"/>
                </a:cubicBezTo>
                <a:cubicBezTo>
                  <a:pt x="1112812" y="-27224"/>
                  <a:pt x="1396350" y="59543"/>
                  <a:pt x="1537906" y="0"/>
                </a:cubicBezTo>
                <a:cubicBezTo>
                  <a:pt x="1679462" y="-59543"/>
                  <a:pt x="1842581" y="22320"/>
                  <a:pt x="1971674" y="0"/>
                </a:cubicBezTo>
                <a:cubicBezTo>
                  <a:pt x="1999812" y="103093"/>
                  <a:pt x="1963010" y="141592"/>
                  <a:pt x="1971674" y="276999"/>
                </a:cubicBezTo>
                <a:cubicBezTo>
                  <a:pt x="1817412" y="283231"/>
                  <a:pt x="1712193" y="268383"/>
                  <a:pt x="1498472" y="276999"/>
                </a:cubicBezTo>
                <a:cubicBezTo>
                  <a:pt x="1284751" y="285615"/>
                  <a:pt x="1187661" y="240061"/>
                  <a:pt x="985837" y="276999"/>
                </a:cubicBezTo>
                <a:cubicBezTo>
                  <a:pt x="784013" y="313937"/>
                  <a:pt x="655906" y="275263"/>
                  <a:pt x="552069" y="276999"/>
                </a:cubicBezTo>
                <a:cubicBezTo>
                  <a:pt x="448232" y="278735"/>
                  <a:pt x="245433" y="252139"/>
                  <a:pt x="0" y="276999"/>
                </a:cubicBezTo>
                <a:cubicBezTo>
                  <a:pt x="-29613" y="155432"/>
                  <a:pt x="25687" y="111009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7130123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6">
                  <a:lumMod val="50000"/>
                </a:schemeClr>
              </a:buClr>
              <a:buSzPct val="60000"/>
            </a:pPr>
            <a:r>
              <a:rPr lang="es-ES" sz="1200" i="1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Armeria</a:t>
            </a:r>
            <a:r>
              <a:rPr lang="es-ES" sz="1200" i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1200" i="1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cantabrica</a:t>
            </a:r>
            <a:endParaRPr lang="es-ES" sz="1200" i="1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23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 descr="Una montaña con nieve&#10;&#10;Descripción generada automáticamente con confianza media">
            <a:extLst>
              <a:ext uri="{FF2B5EF4-FFF2-40B4-BE49-F238E27FC236}">
                <a16:creationId xmlns:a16="http://schemas.microsoft.com/office/drawing/2014/main" id="{1F4C256D-32E0-1ED1-56FD-48366130A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9"/>
          <a:stretch/>
        </p:blipFill>
        <p:spPr>
          <a:xfrm>
            <a:off x="-10696" y="0"/>
            <a:ext cx="12202696" cy="685800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3FD1C134-1E39-372C-3530-E26BF1E9C8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5C1F28-24C2-6005-619B-378CDC08AC3D}"/>
              </a:ext>
            </a:extLst>
          </p:cNvPr>
          <p:cNvSpPr txBox="1"/>
          <p:nvPr/>
        </p:nvSpPr>
        <p:spPr>
          <a:xfrm>
            <a:off x="3047999" y="48305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ACKNOWLEDGMENTS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1B49D580-F799-8006-0948-EF65D4D4DC15}"/>
              </a:ext>
            </a:extLst>
          </p:cNvPr>
          <p:cNvGrpSpPr/>
          <p:nvPr/>
        </p:nvGrpSpPr>
        <p:grpSpPr>
          <a:xfrm>
            <a:off x="6461554" y="3079741"/>
            <a:ext cx="4287317" cy="707886"/>
            <a:chOff x="7365226" y="5054256"/>
            <a:chExt cx="4287317" cy="707886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71FF7D2-5243-EA2B-7C40-A618FAB685C2}"/>
                </a:ext>
              </a:extLst>
            </p:cNvPr>
            <p:cNvSpPr txBox="1"/>
            <p:nvPr/>
          </p:nvSpPr>
          <p:spPr>
            <a:xfrm>
              <a:off x="8040587" y="5054256"/>
              <a:ext cx="361195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Vegetation &amp; Biodiversity Lab</a:t>
              </a:r>
            </a:p>
            <a:p>
              <a:r>
                <a:rPr lang="es-ES" sz="2000">
                  <a:latin typeface="Cambria" panose="02040503050406030204" pitchFamily="18" charset="0"/>
                  <a:ea typeface="Cambria" panose="02040503050406030204" pitchFamily="18" charset="0"/>
                  <a:hlinkClick r:id="rId3"/>
                </a:rPr>
                <a:t>www.jimenezalfaro.net</a:t>
              </a:r>
              <a:r>
                <a:rPr lang="es-ES" sz="200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</a:p>
          </p:txBody>
        </p:sp>
        <p:pic>
          <p:nvPicPr>
            <p:cNvPr id="7192" name="Picture 24" descr="website-icon">
              <a:extLst>
                <a:ext uri="{FF2B5EF4-FFF2-40B4-BE49-F238E27FC236}">
                  <a16:creationId xmlns:a16="http://schemas.microsoft.com/office/drawing/2014/main" id="{2AD6EA9A-20F5-4D8E-6145-200181B33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226" y="5070518"/>
              <a:ext cx="675361" cy="67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B4A9425-2E39-1F5F-3E41-90120395FAFD}"/>
              </a:ext>
            </a:extLst>
          </p:cNvPr>
          <p:cNvGrpSpPr/>
          <p:nvPr/>
        </p:nvGrpSpPr>
        <p:grpSpPr>
          <a:xfrm>
            <a:off x="2388625" y="3059825"/>
            <a:ext cx="3860195" cy="668443"/>
            <a:chOff x="1870253" y="5095577"/>
            <a:chExt cx="3860195" cy="668443"/>
          </a:xfrm>
        </p:grpSpPr>
        <p:pic>
          <p:nvPicPr>
            <p:cNvPr id="7184" name="Picture 16" descr="Cómo construir un email transaccional que venda | MDirector">
              <a:extLst>
                <a:ext uri="{FF2B5EF4-FFF2-40B4-BE49-F238E27FC236}">
                  <a16:creationId xmlns:a16="http://schemas.microsoft.com/office/drawing/2014/main" id="{6C320B1D-AEF0-9550-5A3C-694BE1F5D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253" y="5095577"/>
              <a:ext cx="668443" cy="668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8E508BE3-D2FA-07CF-1ADD-39DB49AFAB6C}"/>
                </a:ext>
              </a:extLst>
            </p:cNvPr>
            <p:cNvSpPr txBox="1"/>
            <p:nvPr/>
          </p:nvSpPr>
          <p:spPr>
            <a:xfrm>
              <a:off x="2471520" y="5247986"/>
              <a:ext cx="32589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>
                  <a:latin typeface="Cambria" panose="02040503050406030204" pitchFamily="18" charset="0"/>
                  <a:ea typeface="Cambria" panose="02040503050406030204" pitchFamily="18" charset="0"/>
                  <a:hlinkClick r:id="rId6"/>
                </a:rPr>
                <a:t>f</a:t>
              </a:r>
              <a:r>
                <a:rPr lang="en-US" sz="1800">
                  <a:latin typeface="Cambria" panose="02040503050406030204" pitchFamily="18" charset="0"/>
                  <a:ea typeface="Cambria" panose="02040503050406030204" pitchFamily="18" charset="0"/>
                  <a:hlinkClick r:id="rId6"/>
                </a:rPr>
                <a:t>ernandezpeduardo@uniovi.es</a:t>
              </a:r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E21B674-B5F3-BE2B-5D85-2856DF82E7F1}"/>
              </a:ext>
            </a:extLst>
          </p:cNvPr>
          <p:cNvSpPr txBox="1"/>
          <p:nvPr/>
        </p:nvSpPr>
        <p:spPr>
          <a:xfrm>
            <a:off x="3047999" y="258246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CONTACT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D145D5B-EC90-4C47-EBF7-04087F4D1363}"/>
              </a:ext>
            </a:extLst>
          </p:cNvPr>
          <p:cNvSpPr txBox="1"/>
          <p:nvPr/>
        </p:nvSpPr>
        <p:spPr>
          <a:xfrm>
            <a:off x="3753874" y="4036555"/>
            <a:ext cx="46842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en-US" sz="6000" b="1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FBF0F89E-29AE-3A41-957C-4F590256E8CF}"/>
              </a:ext>
            </a:extLst>
          </p:cNvPr>
          <p:cNvSpPr/>
          <p:nvPr/>
        </p:nvSpPr>
        <p:spPr>
          <a:xfrm>
            <a:off x="476109" y="1018736"/>
            <a:ext cx="4753122" cy="9969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F2A588-1DC7-64A5-0956-31B6A40512E8}"/>
              </a:ext>
            </a:extLst>
          </p:cNvPr>
          <p:cNvSpPr txBox="1"/>
          <p:nvPr/>
        </p:nvSpPr>
        <p:spPr>
          <a:xfrm>
            <a:off x="476108" y="1756071"/>
            <a:ext cx="4742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solidFill>
                  <a:schemeClr val="bg1">
                    <a:lumMod val="50000"/>
                  </a:schemeClr>
                </a:solidFill>
                <a:ea typeface="Cambria" panose="02040503050406030204" pitchFamily="18" charset="0"/>
              </a:rPr>
              <a:t>Grants </a:t>
            </a:r>
            <a:r>
              <a:rPr lang="en-GB" sz="1200" b="0" i="0" u="none" strike="noStrike" baseline="0">
                <a:solidFill>
                  <a:schemeClr val="bg1">
                    <a:lumMod val="50000"/>
                  </a:schemeClr>
                </a:solidFill>
                <a:ea typeface="Cambria" panose="02040503050406030204" pitchFamily="18" charset="0"/>
              </a:rPr>
              <a:t>ACB17-19 </a:t>
            </a:r>
            <a:r>
              <a:rPr lang="en-GB" sz="1200">
                <a:solidFill>
                  <a:schemeClr val="bg1">
                    <a:lumMod val="50000"/>
                  </a:schemeClr>
                </a:solidFill>
                <a:ea typeface="Cambria" panose="02040503050406030204" pitchFamily="18" charset="0"/>
              </a:rPr>
              <a:t>&amp;</a:t>
            </a:r>
            <a:r>
              <a:rPr lang="en-GB" sz="1200" b="0" i="0" u="none" strike="noStrike" baseline="0">
                <a:solidFill>
                  <a:schemeClr val="bg1">
                    <a:lumMod val="50000"/>
                  </a:schemeClr>
                </a:solidFill>
                <a:ea typeface="Cambria" panose="02040503050406030204" pitchFamily="18" charset="0"/>
              </a:rPr>
              <a:t> ACB17-26</a:t>
            </a:r>
            <a:endParaRPr lang="en-GB" sz="1200">
              <a:solidFill>
                <a:schemeClr val="bg1">
                  <a:lumMod val="50000"/>
                </a:schemeClr>
              </a:solidFill>
              <a:ea typeface="Cambria" panose="02040503050406030204" pitchFamily="18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5B764D9-5879-D53D-2C6A-F0FE7F5510E8}"/>
              </a:ext>
            </a:extLst>
          </p:cNvPr>
          <p:cNvGrpSpPr>
            <a:grpSpLocks noChangeAspect="1"/>
          </p:cNvGrpSpPr>
          <p:nvPr/>
        </p:nvGrpSpPr>
        <p:grpSpPr>
          <a:xfrm>
            <a:off x="519651" y="1075159"/>
            <a:ext cx="4698884" cy="720000"/>
            <a:chOff x="5807998" y="834362"/>
            <a:chExt cx="6495056" cy="102299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B6DD51D-77E0-7F44-970E-C08BEE3520FB}"/>
                </a:ext>
              </a:extLst>
            </p:cNvPr>
            <p:cNvSpPr/>
            <p:nvPr/>
          </p:nvSpPr>
          <p:spPr>
            <a:xfrm>
              <a:off x="5807998" y="834362"/>
              <a:ext cx="6495056" cy="1019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0" name="Imagen 19" descr="Interfaz de usuario gráfica&#10;&#10;Descripción generada automáticamente">
              <a:extLst>
                <a:ext uri="{FF2B5EF4-FFF2-40B4-BE49-F238E27FC236}">
                  <a16:creationId xmlns:a16="http://schemas.microsoft.com/office/drawing/2014/main" id="{DE5849AE-5417-030F-BDD0-246BDCCA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6068" y="1003744"/>
              <a:ext cx="1269425" cy="720000"/>
            </a:xfrm>
            <a:prstGeom prst="rect">
              <a:avLst/>
            </a:prstGeom>
          </p:spPr>
        </p:pic>
        <p:pic>
          <p:nvPicPr>
            <p:cNvPr id="9" name="Imagen 8" descr="Imagen que contiene Logotipo&#10;&#10;Descripción generada automáticamente">
              <a:extLst>
                <a:ext uri="{FF2B5EF4-FFF2-40B4-BE49-F238E27FC236}">
                  <a16:creationId xmlns:a16="http://schemas.microsoft.com/office/drawing/2014/main" id="{1B1516E2-96F5-C3EC-68E4-FBD833F1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6029" y="870133"/>
              <a:ext cx="976437" cy="987222"/>
            </a:xfrm>
            <a:prstGeom prst="rect">
              <a:avLst/>
            </a:prstGeom>
          </p:spPr>
        </p:pic>
        <p:pic>
          <p:nvPicPr>
            <p:cNvPr id="13" name="Imagen 12" descr="Forma&#10;&#10;Descripción generada automáticamente con confianza media">
              <a:extLst>
                <a:ext uri="{FF2B5EF4-FFF2-40B4-BE49-F238E27FC236}">
                  <a16:creationId xmlns:a16="http://schemas.microsoft.com/office/drawing/2014/main" id="{862CEB5A-E0B0-6728-8E42-695095B1E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" t="16554" r="528" b="16554"/>
            <a:stretch/>
          </p:blipFill>
          <p:spPr>
            <a:xfrm>
              <a:off x="5869937" y="886375"/>
              <a:ext cx="1309156" cy="885067"/>
            </a:xfrm>
            <a:prstGeom prst="rect">
              <a:avLst/>
            </a:prstGeom>
          </p:spPr>
        </p:pic>
        <p:pic>
          <p:nvPicPr>
            <p:cNvPr id="16" name="Imagen 15" descr="Interfaz de usuario gráfica, Logotipo&#10;&#10;Descripción generada automáticamente">
              <a:extLst>
                <a:ext uri="{FF2B5EF4-FFF2-40B4-BE49-F238E27FC236}">
                  <a16:creationId xmlns:a16="http://schemas.microsoft.com/office/drawing/2014/main" id="{240AD78E-5457-0614-4144-EDA5320A4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402" y="911803"/>
              <a:ext cx="1169730" cy="903882"/>
            </a:xfrm>
            <a:prstGeom prst="rect">
              <a:avLst/>
            </a:prstGeom>
          </p:spPr>
        </p:pic>
        <p:pic>
          <p:nvPicPr>
            <p:cNvPr id="22" name="Imagen 21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1DFAAA22-A267-A197-0234-5E2C84FCB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52"/>
            <a:stretch/>
          </p:blipFill>
          <p:spPr>
            <a:xfrm>
              <a:off x="10622431" y="954254"/>
              <a:ext cx="1680623" cy="818981"/>
            </a:xfrm>
            <a:prstGeom prst="rect">
              <a:avLst/>
            </a:prstGeom>
          </p:spPr>
        </p:pic>
      </p:grpSp>
      <p:sp>
        <p:nvSpPr>
          <p:cNvPr id="45" name="Rectángulo 44">
            <a:extLst>
              <a:ext uri="{FF2B5EF4-FFF2-40B4-BE49-F238E27FC236}">
                <a16:creationId xmlns:a16="http://schemas.microsoft.com/office/drawing/2014/main" id="{86C4540F-2FD4-A4B8-3E72-FEA05F5994C2}"/>
              </a:ext>
            </a:extLst>
          </p:cNvPr>
          <p:cNvSpPr/>
          <p:nvPr/>
        </p:nvSpPr>
        <p:spPr>
          <a:xfrm>
            <a:off x="5577065" y="1024810"/>
            <a:ext cx="3233707" cy="996976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1EFF7F3-BC56-C454-13D3-221EC1AF66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95" y="1079292"/>
            <a:ext cx="3169270" cy="720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D0E61383-62C8-118F-11C4-77BBFF029BB0}"/>
              </a:ext>
            </a:extLst>
          </p:cNvPr>
          <p:cNvSpPr txBox="1"/>
          <p:nvPr/>
        </p:nvSpPr>
        <p:spPr>
          <a:xfrm>
            <a:off x="5577066" y="1749997"/>
            <a:ext cx="32230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>
                <a:solidFill>
                  <a:schemeClr val="bg1">
                    <a:lumMod val="50000"/>
                  </a:schemeClr>
                </a:solidFill>
                <a:ea typeface="Cambria" panose="02040503050406030204" pitchFamily="18" charset="0"/>
              </a:rPr>
              <a:t>Grant </a:t>
            </a:r>
            <a:r>
              <a:rPr lang="es-ES" sz="1200" b="0" i="0" u="none" strike="noStrike" baseline="0">
                <a:solidFill>
                  <a:schemeClr val="bg1">
                    <a:lumMod val="50000"/>
                  </a:schemeClr>
                </a:solidFill>
                <a:ea typeface="Cambria" panose="02040503050406030204" pitchFamily="18" charset="0"/>
              </a:rPr>
              <a:t>SV-20-GIJON-JBA</a:t>
            </a:r>
            <a:endParaRPr lang="es-ES" sz="1200">
              <a:solidFill>
                <a:schemeClr val="bg1">
                  <a:lumMod val="50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63D76EF-53C6-04D6-1518-04DAD3115346}"/>
              </a:ext>
            </a:extLst>
          </p:cNvPr>
          <p:cNvSpPr/>
          <p:nvPr/>
        </p:nvSpPr>
        <p:spPr>
          <a:xfrm>
            <a:off x="9158607" y="1024810"/>
            <a:ext cx="2557285" cy="996976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4D315188-B278-4274-3F65-D2741E09F7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1245" y="1074799"/>
            <a:ext cx="2339086" cy="72000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30287A00-E2B5-40B0-24AF-7395BA1F8A5B}"/>
              </a:ext>
            </a:extLst>
          </p:cNvPr>
          <p:cNvSpPr txBox="1"/>
          <p:nvPr/>
        </p:nvSpPr>
        <p:spPr>
          <a:xfrm>
            <a:off x="9158607" y="1749997"/>
            <a:ext cx="2557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200">
                <a:solidFill>
                  <a:schemeClr val="bg1">
                    <a:lumMod val="50000"/>
                  </a:schemeClr>
                </a:solidFill>
                <a:ea typeface="Cambria" panose="02040503050406030204" pitchFamily="18" charset="0"/>
              </a:rPr>
              <a:t>Grant </a:t>
            </a:r>
            <a:r>
              <a:rPr lang="es-ES" sz="1200" b="0" i="0" u="none" strike="noStrike" baseline="0">
                <a:solidFill>
                  <a:schemeClr val="bg1">
                    <a:lumMod val="50000"/>
                  </a:schemeClr>
                </a:solidFill>
                <a:ea typeface="Cambria" panose="02040503050406030204" pitchFamily="18" charset="0"/>
              </a:rPr>
              <a:t>MCI-20-PID2019-108636GA-I00</a:t>
            </a:r>
            <a:endParaRPr lang="es-ES" sz="1200">
              <a:solidFill>
                <a:schemeClr val="bg1">
                  <a:lumMod val="50000"/>
                </a:schemeClr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36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Alpine habitats</a:t>
            </a: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4456355-D224-1190-AB4D-18FE16C2F35A}"/>
              </a:ext>
            </a:extLst>
          </p:cNvPr>
          <p:cNvSpPr txBox="1"/>
          <p:nvPr/>
        </p:nvSpPr>
        <p:spPr>
          <a:xfrm>
            <a:off x="798468" y="1500181"/>
            <a:ext cx="10595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mbria" panose="02040503050406030204" pitchFamily="18" charset="0"/>
              <a:buChar char="–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Alpine habitats occur worldwide, above the treeline</a:t>
            </a:r>
          </a:p>
          <a:p>
            <a:pPr marL="342900" indent="-342900">
              <a:buFont typeface="Cambria" panose="02040503050406030204" pitchFamily="18" charset="0"/>
              <a:buChar char="–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Host cold-adapted floras</a:t>
            </a:r>
          </a:p>
          <a:p>
            <a:pPr marL="342900" indent="-342900">
              <a:buFont typeface="Cambria" panose="02040503050406030204" pitchFamily="18" charset="0"/>
              <a:buChar char="–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Are sensitive to warming?</a:t>
            </a:r>
          </a:p>
          <a:p>
            <a:pPr marL="342900" indent="-342900">
              <a:buFont typeface="Cambria" panose="02040503050406030204" pitchFamily="18" charset="0"/>
              <a:buChar char="–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Are buffered by high microspatial variability?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73F16BB-7716-27D7-414E-76EABAFB6BCC}"/>
              </a:ext>
            </a:extLst>
          </p:cNvPr>
          <p:cNvGrpSpPr/>
          <p:nvPr/>
        </p:nvGrpSpPr>
        <p:grpSpPr>
          <a:xfrm>
            <a:off x="528156" y="3275115"/>
            <a:ext cx="11135688" cy="3264294"/>
            <a:chOff x="578033" y="1507275"/>
            <a:chExt cx="11135688" cy="326429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2EF15927-DB37-D7A9-9D63-ECB7A0F8CDCA}"/>
                </a:ext>
              </a:extLst>
            </p:cNvPr>
            <p:cNvGrpSpPr/>
            <p:nvPr/>
          </p:nvGrpSpPr>
          <p:grpSpPr>
            <a:xfrm>
              <a:off x="578033" y="1507275"/>
              <a:ext cx="5408024" cy="3264294"/>
              <a:chOff x="264524" y="1622977"/>
              <a:chExt cx="5408024" cy="3264294"/>
            </a:xfrm>
          </p:grpSpPr>
          <p:pic>
            <p:nvPicPr>
              <p:cNvPr id="6" name="Imagen 5" descr="Montaña rocosa con nieve&#10;&#10;Descripción generada automáticamente con confianza media">
                <a:extLst>
                  <a:ext uri="{FF2B5EF4-FFF2-40B4-BE49-F238E27FC236}">
                    <a16:creationId xmlns:a16="http://schemas.microsoft.com/office/drawing/2014/main" id="{0626B7A4-E880-CA73-A569-7DB2906A8D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60"/>
              <a:stretch/>
            </p:blipFill>
            <p:spPr>
              <a:xfrm>
                <a:off x="264524" y="1622977"/>
                <a:ext cx="5408024" cy="326429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762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DD78D2D2-F3FB-8E0C-CE60-CBA3EFB019D1}"/>
                  </a:ext>
                </a:extLst>
              </p:cNvPr>
              <p:cNvSpPr txBox="1"/>
              <p:nvPr/>
            </p:nvSpPr>
            <p:spPr>
              <a:xfrm>
                <a:off x="3309258" y="1844413"/>
                <a:ext cx="2199787" cy="368116"/>
              </a:xfrm>
              <a:prstGeom prst="homePlate">
                <a:avLst/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Summer</a:t>
                </a:r>
                <a:r>
                  <a:rPr lang="es-ES" i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</a:t>
                </a:r>
                <a:r>
                  <a:rPr lang="es-ES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2015</a:t>
                </a:r>
              </a:p>
            </p:txBody>
          </p:sp>
          <p:pic>
            <p:nvPicPr>
              <p:cNvPr id="21" name="Imagen 20" descr="Una bola roja&#10;&#10;Descripción generada automáticamente con confianza media">
                <a:extLst>
                  <a:ext uri="{FF2B5EF4-FFF2-40B4-BE49-F238E27FC236}">
                    <a16:creationId xmlns:a16="http://schemas.microsoft.com/office/drawing/2014/main" id="{DE4D0529-D5D7-3341-BF2B-7B73ED39A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58484">
                <a:off x="4872019" y="1842550"/>
                <a:ext cx="451342" cy="424793"/>
              </a:xfrm>
              <a:prstGeom prst="rect">
                <a:avLst/>
              </a:prstGeom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31BAEF61-E19D-7295-CC50-28E8C957620C}"/>
                </a:ext>
              </a:extLst>
            </p:cNvPr>
            <p:cNvGrpSpPr/>
            <p:nvPr/>
          </p:nvGrpSpPr>
          <p:grpSpPr>
            <a:xfrm>
              <a:off x="6305697" y="1507275"/>
              <a:ext cx="5408024" cy="3264294"/>
              <a:chOff x="5992188" y="1622977"/>
              <a:chExt cx="5408024" cy="3264294"/>
            </a:xfrm>
          </p:grpSpPr>
          <p:pic>
            <p:nvPicPr>
              <p:cNvPr id="8" name="Imagen 7" descr="Una montaña con nieve&#10;&#10;Descripción generada automáticamente">
                <a:extLst>
                  <a:ext uri="{FF2B5EF4-FFF2-40B4-BE49-F238E27FC236}">
                    <a16:creationId xmlns:a16="http://schemas.microsoft.com/office/drawing/2014/main" id="{A0298158-A9B4-A848-4F13-6FD444E27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29" r="17643" b="9546"/>
              <a:stretch/>
            </p:blipFill>
            <p:spPr>
              <a:xfrm>
                <a:off x="5992188" y="1622977"/>
                <a:ext cx="5408024" cy="326429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762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2C17D15F-8DDA-14C0-C57D-EB8F9C6E717C}"/>
                  </a:ext>
                </a:extLst>
              </p:cNvPr>
              <p:cNvSpPr txBox="1"/>
              <p:nvPr/>
            </p:nvSpPr>
            <p:spPr>
              <a:xfrm>
                <a:off x="9061269" y="1844413"/>
                <a:ext cx="2199787" cy="368116"/>
              </a:xfrm>
              <a:prstGeom prst="homePlate">
                <a:avLst/>
              </a:prstGeom>
              <a:solidFill>
                <a:srgbClr val="FFFFFF">
                  <a:alpha val="89804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Summer</a:t>
                </a:r>
                <a:r>
                  <a:rPr lang="es-ES" i="1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</a:t>
                </a:r>
                <a:r>
                  <a:rPr lang="es-ES"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2018</a:t>
                </a:r>
              </a:p>
            </p:txBody>
          </p:sp>
          <p:pic>
            <p:nvPicPr>
              <p:cNvPr id="23" name="Imagen 22" descr="Una bola roja&#10;&#10;Descripción generada automáticamente con confianza media">
                <a:extLst>
                  <a:ext uri="{FF2B5EF4-FFF2-40B4-BE49-F238E27FC236}">
                    <a16:creationId xmlns:a16="http://schemas.microsoft.com/office/drawing/2014/main" id="{43B2156F-AE54-143D-8290-266FD0A8E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58484">
                <a:off x="10611856" y="1842551"/>
                <a:ext cx="451342" cy="4247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9383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36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Hypotheses</a:t>
            </a: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4456355-D224-1190-AB4D-18FE16C2F35A}"/>
              </a:ext>
            </a:extLst>
          </p:cNvPr>
          <p:cNvSpPr txBox="1"/>
          <p:nvPr/>
        </p:nvSpPr>
        <p:spPr>
          <a:xfrm>
            <a:off x="798468" y="1500181"/>
            <a:ext cx="10595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mbria" panose="02040503050406030204" pitchFamily="18" charset="0"/>
              <a:buChar char="–"/>
            </a:pPr>
            <a:r>
              <a:rPr lang="en-GB" sz="3600" u="sng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H1</a:t>
            </a:r>
            <a:r>
              <a:rPr lang="en-GB" sz="3600">
                <a:latin typeface="Cambria" panose="02040503050406030204" pitchFamily="18" charset="0"/>
                <a:ea typeface="Cambria" panose="02040503050406030204" pitchFamily="18" charset="0"/>
              </a:rPr>
              <a:t> Some alpine species will have a significant association with specific microspatial climatic conditions</a:t>
            </a:r>
          </a:p>
          <a:p>
            <a:pPr marL="342900" indent="-342900">
              <a:buFont typeface="Cambria" panose="02040503050406030204" pitchFamily="18" charset="0"/>
              <a:buChar char="–"/>
            </a:pPr>
            <a:r>
              <a:rPr lang="en-GB" sz="3600" u="sng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H2</a:t>
            </a:r>
            <a:r>
              <a:rPr lang="en-GB" sz="3600">
                <a:latin typeface="Cambria" panose="02040503050406030204" pitchFamily="18" charset="0"/>
                <a:ea typeface="Cambria" panose="02040503050406030204" pitchFamily="18" charset="0"/>
              </a:rPr>
              <a:t> Such significant associations can be used to model and predict species responses to microclimatic scenarios</a:t>
            </a:r>
          </a:p>
        </p:txBody>
      </p:sp>
    </p:spTree>
    <p:extLst>
      <p:ext uri="{BB962C8B-B14F-4D97-AF65-F5344CB8AC3E}">
        <p14:creationId xmlns:p14="http://schemas.microsoft.com/office/powerpoint/2010/main" val="337318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Vista de una montaña&#10;&#10;Descripción generada automáticamente">
            <a:extLst>
              <a:ext uri="{FF2B5EF4-FFF2-40B4-BE49-F238E27FC236}">
                <a16:creationId xmlns:a16="http://schemas.microsoft.com/office/drawing/2014/main" id="{A351B12A-7313-1677-3449-921A956CC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r="33851" b="15292"/>
          <a:stretch/>
        </p:blipFill>
        <p:spPr>
          <a:xfrm>
            <a:off x="0" y="1048687"/>
            <a:ext cx="12192001" cy="5809313"/>
          </a:xfrm>
          <a:prstGeom prst="rect">
            <a:avLst/>
          </a:prstGeom>
        </p:spPr>
      </p:pic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36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Los </a:t>
            </a:r>
            <a:r>
              <a:rPr lang="en-GB" sz="3600" b="1" err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Picos</a:t>
            </a:r>
            <a:r>
              <a:rPr lang="en-GB" sz="36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3600" b="1" err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d’Europa</a:t>
            </a:r>
            <a:r>
              <a:rPr lang="en-GB" sz="36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 Cantabrian </a:t>
            </a:r>
            <a:r>
              <a:rPr lang="en-GB" sz="3600" b="1" err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Mts</a:t>
            </a:r>
            <a:r>
              <a:rPr lang="en-GB" sz="36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 SW Europe</a:t>
            </a: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Study system</a:t>
            </a:r>
          </a:p>
        </p:txBody>
      </p:sp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38F1CE4F-41D3-8CDB-6575-73DE94E088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23" y="2014761"/>
            <a:ext cx="1414239" cy="1414239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E2D47175-78D9-11DD-B165-6DB1B61F86A8}"/>
              </a:ext>
            </a:extLst>
          </p:cNvPr>
          <p:cNvGrpSpPr/>
          <p:nvPr/>
        </p:nvGrpSpPr>
        <p:grpSpPr>
          <a:xfrm>
            <a:off x="304800" y="1338935"/>
            <a:ext cx="4246379" cy="5259758"/>
            <a:chOff x="1514475" y="4217124"/>
            <a:chExt cx="4246379" cy="5259758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D9520A5D-7680-6451-3013-2C4C208276EE}"/>
                </a:ext>
              </a:extLst>
            </p:cNvPr>
            <p:cNvSpPr/>
            <p:nvPr/>
          </p:nvSpPr>
          <p:spPr>
            <a:xfrm>
              <a:off x="1514475" y="4217124"/>
              <a:ext cx="4246379" cy="5259758"/>
            </a:xfrm>
            <a:prstGeom prst="roundRect">
              <a:avLst/>
            </a:prstGeom>
            <a:solidFill>
              <a:srgbClr val="3857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Imagen 8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20C32CA7-6D31-DFEE-5EEE-8D9B3DE40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" t="4831" r="38024" b="58357"/>
            <a:stretch/>
          </p:blipFill>
          <p:spPr>
            <a:xfrm>
              <a:off x="2206363" y="4746147"/>
              <a:ext cx="2658697" cy="226663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762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84456355-D224-1190-AB4D-18FE16C2F35A}"/>
                </a:ext>
              </a:extLst>
            </p:cNvPr>
            <p:cNvSpPr txBox="1"/>
            <p:nvPr/>
          </p:nvSpPr>
          <p:spPr>
            <a:xfrm>
              <a:off x="1683769" y="7322707"/>
              <a:ext cx="395326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Cambria" panose="02040503050406030204" pitchFamily="18" charset="0"/>
                <a:buChar char="–"/>
              </a:pPr>
              <a:r>
                <a:rPr lang="en-GB" sz="20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50 km</a:t>
              </a:r>
              <a:r>
                <a:rPr lang="en-GB" sz="2000" baseline="300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r>
                <a:rPr lang="en-GB" sz="20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calcareous massif</a:t>
              </a:r>
            </a:p>
            <a:p>
              <a:pPr marL="342900" indent="-342900">
                <a:buFont typeface="Cambria" panose="02040503050406030204" pitchFamily="18" charset="0"/>
                <a:buChar char="–"/>
              </a:pPr>
              <a:r>
                <a:rPr lang="en-GB" sz="20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30 km to Atlantic Ocean</a:t>
              </a:r>
            </a:p>
            <a:p>
              <a:pPr marL="342900" indent="-342900">
                <a:buFont typeface="Cambria" panose="02040503050406030204" pitchFamily="18" charset="0"/>
                <a:buChar char="–"/>
              </a:pPr>
              <a:r>
                <a:rPr lang="en-GB" sz="20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Temperate macroclimate</a:t>
              </a:r>
            </a:p>
            <a:p>
              <a:pPr marL="342900" indent="-342900">
                <a:buFont typeface="Cambria" panose="02040503050406030204" pitchFamily="18" charset="0"/>
                <a:buChar char="–"/>
              </a:pPr>
              <a:r>
                <a:rPr lang="en-GB" sz="20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Alpine belt 1900-2400 m asl</a:t>
              </a:r>
            </a:p>
            <a:p>
              <a:pPr marL="342900" indent="-342900">
                <a:buFont typeface="Cambria" panose="02040503050406030204" pitchFamily="18" charset="0"/>
                <a:buChar char="–"/>
              </a:pPr>
              <a:r>
                <a:rPr lang="en-GB" sz="20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Alpine and </a:t>
              </a:r>
              <a:r>
                <a:rPr lang="en-GB" sz="2000" err="1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oromediterranean</a:t>
              </a:r>
              <a:r>
                <a:rPr lang="en-GB" sz="200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floras</a:t>
              </a:r>
            </a:p>
          </p:txBody>
        </p:sp>
      </p:grpSp>
      <p:pic>
        <p:nvPicPr>
          <p:cNvPr id="38" name="Imagen 37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6B138D2E-8FBF-B5E4-AAB9-7E1FF97F1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8310" y="1744133"/>
            <a:ext cx="452833" cy="426196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49A94619-D258-C990-BE0A-532CC596A2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08" y="3189084"/>
            <a:ext cx="388257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3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ontaña rocosa con nieve&#10;&#10;Descripción generada automáticamente con confianza media">
            <a:extLst>
              <a:ext uri="{FF2B5EF4-FFF2-40B4-BE49-F238E27FC236}">
                <a16:creationId xmlns:a16="http://schemas.microsoft.com/office/drawing/2014/main" id="{5DB3F845-10D1-2D25-5BC6-0E0D90573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" r="9992"/>
          <a:stretch/>
        </p:blipFill>
        <p:spPr>
          <a:xfrm>
            <a:off x="0" y="673647"/>
            <a:ext cx="12192000" cy="6182107"/>
          </a:xfrm>
          <a:prstGeom prst="rect">
            <a:avLst/>
          </a:prstGeom>
        </p:spPr>
      </p:pic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36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4 study sites</a:t>
            </a: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Study system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1EAEDC62-7EC1-8504-BE8D-8BF20E8778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429" y="4622800"/>
            <a:ext cx="1561553" cy="1561553"/>
          </a:xfrm>
          <a:prstGeom prst="rect">
            <a:avLst/>
          </a:prstGeom>
        </p:spPr>
      </p:pic>
      <p:pic>
        <p:nvPicPr>
          <p:cNvPr id="7" name="Imagen 6" descr="Dibujo de un animal&#10;&#10;Descripción generada automáticamente con confianza media">
            <a:extLst>
              <a:ext uri="{FF2B5EF4-FFF2-40B4-BE49-F238E27FC236}">
                <a16:creationId xmlns:a16="http://schemas.microsoft.com/office/drawing/2014/main" id="{A461209F-EA12-4683-8460-257AF9A7FB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06" t="25119" r="49592" b="38830"/>
          <a:stretch/>
        </p:blipFill>
        <p:spPr>
          <a:xfrm>
            <a:off x="642983" y="402356"/>
            <a:ext cx="3776618" cy="27620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04C30E3-3558-1208-A80A-EC57F7D86E4F}"/>
              </a:ext>
            </a:extLst>
          </p:cNvPr>
          <p:cNvSpPr txBox="1"/>
          <p:nvPr/>
        </p:nvSpPr>
        <p:spPr>
          <a:xfrm rot="20277419" flipH="1">
            <a:off x="1335077" y="920885"/>
            <a:ext cx="1527837" cy="276999"/>
          </a:xfrm>
          <a:prstGeom prst="homePlate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20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Los Cazadores</a:t>
            </a:r>
          </a:p>
        </p:txBody>
      </p:sp>
      <p:pic>
        <p:nvPicPr>
          <p:cNvPr id="16" name="Imagen 15" descr="Una bola roja&#10;&#10;Descripción generada automáticamente con confianza media">
            <a:extLst>
              <a:ext uri="{FF2B5EF4-FFF2-40B4-BE49-F238E27FC236}">
                <a16:creationId xmlns:a16="http://schemas.microsoft.com/office/drawing/2014/main" id="{2F9B9204-3C54-1330-7B38-D963BC386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2458" y="209338"/>
            <a:ext cx="452833" cy="42619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CCA1E38-FAF0-034B-764B-75E856EAA5B3}"/>
              </a:ext>
            </a:extLst>
          </p:cNvPr>
          <p:cNvSpPr txBox="1"/>
          <p:nvPr/>
        </p:nvSpPr>
        <p:spPr>
          <a:xfrm rot="20007377">
            <a:off x="1307715" y="2137118"/>
            <a:ext cx="1766849" cy="276999"/>
          </a:xfrm>
          <a:prstGeom prst="homePlate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20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Hoyo Sin Tierra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97D531-91FE-544C-6326-A6E0A365355C}"/>
              </a:ext>
            </a:extLst>
          </p:cNvPr>
          <p:cNvSpPr txBox="1"/>
          <p:nvPr/>
        </p:nvSpPr>
        <p:spPr>
          <a:xfrm rot="20377551" flipH="1">
            <a:off x="1989789" y="1292695"/>
            <a:ext cx="1314718" cy="276999"/>
          </a:xfrm>
          <a:prstGeom prst="homePlate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20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Los Boches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3FA76F5-7D52-332F-258D-1C183266E38E}"/>
              </a:ext>
            </a:extLst>
          </p:cNvPr>
          <p:cNvSpPr txBox="1"/>
          <p:nvPr/>
        </p:nvSpPr>
        <p:spPr>
          <a:xfrm rot="20007377">
            <a:off x="335424" y="1737919"/>
            <a:ext cx="1592198" cy="276999"/>
          </a:xfrm>
          <a:prstGeom prst="homePlate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200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Ḥou</a:t>
            </a:r>
            <a:r>
              <a:rPr lang="es-ES" sz="120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Sin </a:t>
            </a:r>
            <a:r>
              <a:rPr lang="es-ES" sz="1200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Tierri</a:t>
            </a:r>
            <a:endParaRPr lang="es-ES" sz="1200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AB9F7384-C250-82EB-5F64-2F0CB1E9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13" y="994131"/>
            <a:ext cx="345771" cy="380383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64033A04-5167-AB43-3DEC-3686296E78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43" y="1309135"/>
            <a:ext cx="345771" cy="380383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621D9D3E-3B65-7A40-9549-F21D38E9F8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84" y="1213514"/>
            <a:ext cx="345771" cy="380383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50ABCBE6-EB5C-634F-FB14-503CB5335A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3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467" y="1578540"/>
            <a:ext cx="345771" cy="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8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36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Temporal and spatial survey</a:t>
            </a: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Study system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2FBA8B3-119B-8E86-7F6F-774747F2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1" t="11064" r="3210" b="70669"/>
          <a:stretch/>
        </p:blipFill>
        <p:spPr>
          <a:xfrm>
            <a:off x="1360007" y="1289681"/>
            <a:ext cx="2515423" cy="212413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sx="200000" sy="200000" algn="tl" rotWithShape="0">
              <a:srgbClr val="000000">
                <a:alpha val="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0" h="0"/>
            <a:contourClr>
              <a:srgbClr val="FFFFFF"/>
            </a:contourClr>
          </a:sp3d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44B4E79-FBA3-33BF-EA15-496C4B67BBF1}"/>
              </a:ext>
            </a:extLst>
          </p:cNvPr>
          <p:cNvSpPr txBox="1"/>
          <p:nvPr/>
        </p:nvSpPr>
        <p:spPr>
          <a:xfrm>
            <a:off x="954166" y="3654811"/>
            <a:ext cx="46846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Cambria" panose="02040503050406030204" pitchFamily="18" charset="0"/>
                <a:ea typeface="Cambria" panose="02040503050406030204" pitchFamily="18" charset="0"/>
              </a:rPr>
              <a:t>Temporal survey</a:t>
            </a:r>
          </a:p>
          <a:p>
            <a:pPr marL="342900" indent="-342900">
              <a:buFontTx/>
              <a:buChar char="-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Central plot per site</a:t>
            </a:r>
          </a:p>
          <a:p>
            <a:pPr marL="342900" indent="-342900">
              <a:buFontTx/>
              <a:buChar char="-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10-year soil temperatures</a:t>
            </a:r>
          </a:p>
          <a:p>
            <a:pPr marL="342900" indent="-342900">
              <a:buFontTx/>
              <a:buChar char="-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Vascular plants recorded 2009, 2018</a:t>
            </a:r>
          </a:p>
          <a:p>
            <a:pPr marL="342900" indent="-342900">
              <a:buFontTx/>
              <a:buChar char="-"/>
            </a:pP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7C28A1F-C2C9-8F6B-522D-02244FAEB2B7}"/>
              </a:ext>
            </a:extLst>
          </p:cNvPr>
          <p:cNvSpPr txBox="1"/>
          <p:nvPr/>
        </p:nvSpPr>
        <p:spPr>
          <a:xfrm>
            <a:off x="927917" y="5083093"/>
            <a:ext cx="407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Cambria" panose="02040503050406030204" pitchFamily="18" charset="0"/>
                <a:ea typeface="Cambria" panose="02040503050406030204" pitchFamily="18" charset="0"/>
              </a:rPr>
              <a:t>Spatial survey</a:t>
            </a:r>
          </a:p>
          <a:p>
            <a:pPr marL="342900" indent="-342900">
              <a:buFontTx/>
              <a:buChar char="-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20 plots per site</a:t>
            </a:r>
          </a:p>
          <a:p>
            <a:pPr marL="342900" indent="-342900">
              <a:buFontTx/>
              <a:buChar char="-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10 m transects</a:t>
            </a:r>
          </a:p>
          <a:p>
            <a:pPr marL="342900" indent="-342900">
              <a:buFontTx/>
              <a:buChar char="-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1-year soil temperatures</a:t>
            </a:r>
          </a:p>
          <a:p>
            <a:pPr marL="342900" indent="-342900">
              <a:buFontTx/>
              <a:buChar char="-"/>
            </a:pP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Vascular plants recorded 2018</a:t>
            </a:r>
          </a:p>
          <a:p>
            <a:pPr marL="342900" indent="-342900">
              <a:buFontTx/>
              <a:buChar char="-"/>
            </a:pP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886647E-7157-FA3A-0D34-0F11ED0F2F00}"/>
              </a:ext>
            </a:extLst>
          </p:cNvPr>
          <p:cNvSpPr/>
          <p:nvPr/>
        </p:nvSpPr>
        <p:spPr>
          <a:xfrm>
            <a:off x="538055" y="3726436"/>
            <a:ext cx="335563" cy="285318"/>
          </a:xfrm>
          <a:prstGeom prst="ellipse">
            <a:avLst/>
          </a:prstGeom>
          <a:solidFill>
            <a:srgbClr val="9E08D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2950D95-726B-B76B-32ED-F9A856ECDF5D}"/>
              </a:ext>
            </a:extLst>
          </p:cNvPr>
          <p:cNvSpPr/>
          <p:nvPr/>
        </p:nvSpPr>
        <p:spPr>
          <a:xfrm>
            <a:off x="564303" y="5168967"/>
            <a:ext cx="283066" cy="285318"/>
          </a:xfrm>
          <a:prstGeom prst="rect">
            <a:avLst/>
          </a:prstGeom>
          <a:solidFill>
            <a:srgbClr val="E6E12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8AFCF65A-0909-9193-5ED3-223B4514EC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69" y="1391820"/>
            <a:ext cx="347712" cy="491577"/>
          </a:xfrm>
          <a:prstGeom prst="rect">
            <a:avLst/>
          </a:prstGeom>
        </p:spPr>
      </p:pic>
      <p:pic>
        <p:nvPicPr>
          <p:cNvPr id="20" name="Imagen 19" descr="Un grupo de personas caminando en una montaña&#10;&#10;Descripción generada automáticamente">
            <a:extLst>
              <a:ext uri="{FF2B5EF4-FFF2-40B4-BE49-F238E27FC236}">
                <a16:creationId xmlns:a16="http://schemas.microsoft.com/office/drawing/2014/main" id="{A494D84E-321B-1E49-6679-27D38F892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2" y="1475394"/>
            <a:ext cx="4991089" cy="5092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C6F80896-DE03-8FFF-1DF0-B0983B0AADA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CC00C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8" y="3202948"/>
            <a:ext cx="911260" cy="911260"/>
          </a:xfrm>
          <a:prstGeom prst="rect">
            <a:avLst/>
          </a:prstGeom>
        </p:spPr>
      </p:pic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0C0AB5FE-7C75-67E8-F05D-A52D3688D19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39" y="4299482"/>
            <a:ext cx="544505" cy="544505"/>
          </a:xfrm>
          <a:prstGeom prst="rect">
            <a:avLst/>
          </a:prstGeom>
        </p:spPr>
      </p:pic>
      <p:pic>
        <p:nvPicPr>
          <p:cNvPr id="35" name="Imagen 34" descr="Icono&#10;&#10;Descripción generada automáticamente">
            <a:extLst>
              <a:ext uri="{FF2B5EF4-FFF2-40B4-BE49-F238E27FC236}">
                <a16:creationId xmlns:a16="http://schemas.microsoft.com/office/drawing/2014/main" id="{A79539D9-0B15-6572-FD83-14F1117493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756" y="3607082"/>
            <a:ext cx="414412" cy="414412"/>
          </a:xfrm>
          <a:prstGeom prst="rect">
            <a:avLst/>
          </a:prstGeom>
        </p:spPr>
      </p:pic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E8F416BE-2EC6-71E4-18D3-40356CC4C9F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648" y="4374813"/>
            <a:ext cx="664982" cy="664982"/>
          </a:xfrm>
          <a:prstGeom prst="rect">
            <a:avLst/>
          </a:prstGeom>
        </p:spPr>
      </p:pic>
      <p:pic>
        <p:nvPicPr>
          <p:cNvPr id="39" name="Imagen 38" descr="Icono&#10;&#10;Descripción generada automáticamente">
            <a:extLst>
              <a:ext uri="{FF2B5EF4-FFF2-40B4-BE49-F238E27FC236}">
                <a16:creationId xmlns:a16="http://schemas.microsoft.com/office/drawing/2014/main" id="{E7B4EB0B-8A31-43C8-6D26-93025E3E836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24" y="4092276"/>
            <a:ext cx="207206" cy="2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0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5232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800" b="1">
                <a:solidFill>
                  <a:schemeClr val="bg1"/>
                </a:solidFill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Microspatial variation in soil temperature (n = 20 plots x 4 sites)</a:t>
            </a:r>
            <a:endParaRPr lang="en-GB" sz="3600" b="1">
              <a:solidFill>
                <a:schemeClr val="bg1"/>
              </a:solidFill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Microclimatic variation</a:t>
            </a:r>
          </a:p>
        </p:txBody>
      </p:sp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0A4A2E93-6B11-1DA7-2805-C1621DE59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2" y="1015273"/>
            <a:ext cx="11339116" cy="58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9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PCA of bioclimatic variables (n = 20 plots x 4 sites)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Microclimatic variation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49718D9-9304-5867-E2FC-4C8F022BB8AE}"/>
              </a:ext>
            </a:extLst>
          </p:cNvPr>
          <p:cNvSpPr txBox="1"/>
          <p:nvPr/>
        </p:nvSpPr>
        <p:spPr>
          <a:xfrm>
            <a:off x="209592" y="1207512"/>
            <a:ext cx="4352575" cy="564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000" b="1">
                <a:latin typeface="Cambria" panose="02040503050406030204" pitchFamily="18" charset="0"/>
                <a:ea typeface="Cambria" panose="02040503050406030204" pitchFamily="18" charset="0"/>
              </a:rPr>
              <a:t>bio1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Mean annual temperature</a:t>
            </a:r>
          </a:p>
          <a:p>
            <a:pPr>
              <a:spcBef>
                <a:spcPts val="1200"/>
              </a:spcBef>
            </a:pPr>
            <a:r>
              <a:rPr lang="en-GB" sz="2000" b="1">
                <a:latin typeface="Cambria" panose="02040503050406030204" pitchFamily="18" charset="0"/>
                <a:ea typeface="Cambria" panose="02040503050406030204" pitchFamily="18" charset="0"/>
              </a:rPr>
              <a:t>bio2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Diurnal temperature range</a:t>
            </a:r>
          </a:p>
          <a:p>
            <a:pPr>
              <a:spcBef>
                <a:spcPts val="1200"/>
              </a:spcBef>
            </a:pPr>
            <a:r>
              <a:rPr lang="en-GB" sz="2000" b="1">
                <a:latin typeface="Cambria" panose="02040503050406030204" pitchFamily="18" charset="0"/>
                <a:ea typeface="Cambria" panose="02040503050406030204" pitchFamily="18" charset="0"/>
              </a:rPr>
              <a:t>bio7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Annual temperature range</a:t>
            </a:r>
          </a:p>
          <a:p>
            <a:pPr>
              <a:spcBef>
                <a:spcPts val="1200"/>
              </a:spcBef>
            </a:pPr>
            <a:r>
              <a:rPr lang="en-GB" sz="2000" b="1">
                <a:latin typeface="Cambria" panose="02040503050406030204" pitchFamily="18" charset="0"/>
                <a:ea typeface="Cambria" panose="02040503050406030204" pitchFamily="18" charset="0"/>
              </a:rPr>
              <a:t>Snow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Days with snow cover (bio2 &lt; 1ºC)</a:t>
            </a:r>
          </a:p>
          <a:p>
            <a:pPr>
              <a:spcBef>
                <a:spcPts val="1200"/>
              </a:spcBef>
            </a:pPr>
            <a:r>
              <a:rPr lang="en-GB" sz="2000" b="1">
                <a:latin typeface="Cambria" panose="02040503050406030204" pitchFamily="18" charset="0"/>
                <a:ea typeface="Cambria" panose="02040503050406030204" pitchFamily="18" charset="0"/>
              </a:rPr>
              <a:t>GDD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Growing degrees-day</a:t>
            </a:r>
          </a:p>
          <a:p>
            <a:r>
              <a:rPr lang="el-GR" sz="2000">
                <a:latin typeface="Cambria" panose="02040503050406030204" pitchFamily="18" charset="0"/>
                <a:ea typeface="Cambria" panose="02040503050406030204" pitchFamily="18" charset="0"/>
              </a:rPr>
              <a:t>Σ</a:t>
            </a:r>
            <a:r>
              <a:rPr lang="es-ES" sz="2000">
                <a:latin typeface="Cambria" panose="02040503050406030204" pitchFamily="18" charset="0"/>
                <a:ea typeface="Cambria" panose="02040503050406030204" pitchFamily="18" charset="0"/>
              </a:rPr>
              <a:t> positive 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temperatures</a:t>
            </a:r>
          </a:p>
          <a:p>
            <a:pPr>
              <a:spcBef>
                <a:spcPts val="1200"/>
              </a:spcBef>
            </a:pPr>
            <a:r>
              <a:rPr lang="en-GB" sz="2000" b="1">
                <a:latin typeface="Cambria" panose="02040503050406030204" pitchFamily="18" charset="0"/>
                <a:ea typeface="Cambria" panose="02040503050406030204" pitchFamily="18" charset="0"/>
              </a:rPr>
              <a:t>FDD</a:t>
            </a:r>
          </a:p>
          <a:p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Freezing degrees-day</a:t>
            </a:r>
          </a:p>
          <a:p>
            <a:r>
              <a:rPr lang="el-GR" sz="2000">
                <a:latin typeface="Cambria" panose="02040503050406030204" pitchFamily="18" charset="0"/>
                <a:ea typeface="Cambria" panose="02040503050406030204" pitchFamily="18" charset="0"/>
              </a:rPr>
              <a:t>Σ</a:t>
            </a:r>
            <a:r>
              <a:rPr lang="es-ES" sz="2000">
                <a:latin typeface="Cambria" panose="02040503050406030204" pitchFamily="18" charset="0"/>
                <a:ea typeface="Cambria" panose="02040503050406030204" pitchFamily="18" charset="0"/>
              </a:rPr>
              <a:t> negative 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temperatures (absolute)</a:t>
            </a:r>
          </a:p>
          <a:p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9C3E2303-4C29-A298-C6CC-025C5A416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9550" y="1361576"/>
            <a:ext cx="6309687" cy="4853719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3473583F-9E9C-70E7-2743-1A99248D1440}"/>
              </a:ext>
            </a:extLst>
          </p:cNvPr>
          <p:cNvSpPr txBox="1"/>
          <p:nvPr/>
        </p:nvSpPr>
        <p:spPr>
          <a:xfrm>
            <a:off x="5744179" y="6001591"/>
            <a:ext cx="5889523" cy="73366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00000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Warmth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F4186E9-6725-5E31-3FD9-E1EFEAA21609}"/>
              </a:ext>
            </a:extLst>
          </p:cNvPr>
          <p:cNvSpPr txBox="1"/>
          <p:nvPr/>
        </p:nvSpPr>
        <p:spPr>
          <a:xfrm rot="16200000">
            <a:off x="2575468" y="3344572"/>
            <a:ext cx="5007783" cy="73366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r"/>
            <a:r>
              <a:rPr lang="en-GB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Frost risk</a:t>
            </a:r>
          </a:p>
        </p:txBody>
      </p:sp>
    </p:spTree>
    <p:extLst>
      <p:ext uri="{BB962C8B-B14F-4D97-AF65-F5344CB8AC3E}">
        <p14:creationId xmlns:p14="http://schemas.microsoft.com/office/powerpoint/2010/main" val="3380209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16">
            <a:extLst>
              <a:ext uri="{FF2B5EF4-FFF2-40B4-BE49-F238E27FC236}">
                <a16:creationId xmlns:a16="http://schemas.microsoft.com/office/drawing/2014/main" id="{4FB7AEF1-8D3E-415B-5635-4C894EC5A58B}"/>
              </a:ext>
            </a:extLst>
          </p:cNvPr>
          <p:cNvSpPr txBox="1"/>
          <p:nvPr/>
        </p:nvSpPr>
        <p:spPr>
          <a:xfrm>
            <a:off x="0" y="402356"/>
            <a:ext cx="12192000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Semibold" panose="020B060402020202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NMDS of species composition (n = 20 plots x 4 sites)</a:t>
            </a:r>
            <a:endParaRPr kumimoji="0" lang="en-GB" sz="4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Semibold" panose="020B060402020202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E52873D0-5116-2BCE-BFD9-0C86FEC1634B}"/>
              </a:ext>
            </a:extLst>
          </p:cNvPr>
          <p:cNvSpPr txBox="1"/>
          <p:nvPr/>
        </p:nvSpPr>
        <p:spPr>
          <a:xfrm>
            <a:off x="0" y="224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>
                <a:solidFill>
                  <a:schemeClr val="accent6">
                    <a:lumMod val="50000"/>
                  </a:schemeClr>
                </a:solidFill>
                <a:effectLst/>
                <a:latin typeface="Georgia Pro Semibold" panose="02040702050405020303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Plant diversity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647CFA-C782-59FB-5E7D-5CF12E00F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2907" y="1377409"/>
            <a:ext cx="6822412" cy="5248132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B2249BA-5364-00D7-7B89-FE098B5C4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134357"/>
              </p:ext>
            </p:extLst>
          </p:nvPr>
        </p:nvGraphicFramePr>
        <p:xfrm>
          <a:off x="335280" y="2098959"/>
          <a:ext cx="4685607" cy="3277953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733764">
                  <a:extLst>
                    <a:ext uri="{9D8B030D-6E8A-4147-A177-3AD203B41FA5}">
                      <a16:colId xmlns:a16="http://schemas.microsoft.com/office/drawing/2014/main" val="1666875310"/>
                    </a:ext>
                  </a:extLst>
                </a:gridCol>
                <a:gridCol w="864793">
                  <a:extLst>
                    <a:ext uri="{9D8B030D-6E8A-4147-A177-3AD203B41FA5}">
                      <a16:colId xmlns:a16="http://schemas.microsoft.com/office/drawing/2014/main" val="1038674828"/>
                    </a:ext>
                  </a:extLst>
                </a:gridCol>
                <a:gridCol w="864793">
                  <a:extLst>
                    <a:ext uri="{9D8B030D-6E8A-4147-A177-3AD203B41FA5}">
                      <a16:colId xmlns:a16="http://schemas.microsoft.com/office/drawing/2014/main" val="400513932"/>
                    </a:ext>
                  </a:extLst>
                </a:gridCol>
                <a:gridCol w="838588">
                  <a:extLst>
                    <a:ext uri="{9D8B030D-6E8A-4147-A177-3AD203B41FA5}">
                      <a16:colId xmlns:a16="http://schemas.microsoft.com/office/drawing/2014/main" val="3511223200"/>
                    </a:ext>
                  </a:extLst>
                </a:gridCol>
                <a:gridCol w="838588">
                  <a:extLst>
                    <a:ext uri="{9D8B030D-6E8A-4147-A177-3AD203B41FA5}">
                      <a16:colId xmlns:a16="http://schemas.microsoft.com/office/drawing/2014/main" val="3538117761"/>
                    </a:ext>
                  </a:extLst>
                </a:gridCol>
                <a:gridCol w="545081">
                  <a:extLst>
                    <a:ext uri="{9D8B030D-6E8A-4147-A177-3AD203B41FA5}">
                      <a16:colId xmlns:a16="http://schemas.microsoft.com/office/drawing/2014/main" val="1631537847"/>
                    </a:ext>
                  </a:extLst>
                </a:gridCol>
              </a:tblGrid>
              <a:tr h="468279">
                <a:tc>
                  <a:txBody>
                    <a:bodyPr/>
                    <a:lstStyle/>
                    <a:p>
                      <a:pPr algn="l" fontAlgn="b"/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NMDS1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NMDS2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R2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4625697"/>
                  </a:ext>
                </a:extLst>
              </a:tr>
              <a:tr h="468279"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bio1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-0.99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-0.05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***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184526"/>
                  </a:ext>
                </a:extLst>
              </a:tr>
              <a:tr h="468279"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bio2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-0.87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-0.49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0.52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***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1540554"/>
                  </a:ext>
                </a:extLst>
              </a:tr>
              <a:tr h="468279"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bio7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-0.72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-0.7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0.18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0.003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**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944496"/>
                  </a:ext>
                </a:extLst>
              </a:tr>
              <a:tr h="468279"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Snow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0.34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0.06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0.108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385602"/>
                  </a:ext>
                </a:extLst>
              </a:tr>
              <a:tr h="468279"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GDD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-0.97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-0.24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***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389795"/>
                  </a:ext>
                </a:extLst>
              </a:tr>
              <a:tr h="468279"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b="1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FDD</a:t>
                      </a:r>
                      <a:endParaRPr lang="es-ES" sz="1900" b="1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0.27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-0.96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0.33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0.001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900" u="none" strike="noStrike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***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3829278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DE1A1B3C-3820-10B6-26A4-17D61B1D6B41}"/>
              </a:ext>
            </a:extLst>
          </p:cNvPr>
          <p:cNvSpPr txBox="1"/>
          <p:nvPr/>
        </p:nvSpPr>
        <p:spPr>
          <a:xfrm>
            <a:off x="335280" y="1822704"/>
            <a:ext cx="468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GB" sz="2000" b="1">
                <a:latin typeface="Cambria" panose="02040503050406030204" pitchFamily="18" charset="0"/>
                <a:ea typeface="Cambria" panose="02040503050406030204" pitchFamily="18" charset="0"/>
              </a:rPr>
              <a:t>Environmental fit</a:t>
            </a:r>
            <a:endParaRPr lang="en-GB" sz="2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8D01165-2140-B6CD-866E-11405D276B41}"/>
              </a:ext>
            </a:extLst>
          </p:cNvPr>
          <p:cNvSpPr/>
          <p:nvPr/>
        </p:nvSpPr>
        <p:spPr>
          <a:xfrm>
            <a:off x="335280" y="4435132"/>
            <a:ext cx="4685606" cy="4924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CE5723-6FD5-9E06-6E96-3D0B90AD53D1}"/>
              </a:ext>
            </a:extLst>
          </p:cNvPr>
          <p:cNvSpPr/>
          <p:nvPr/>
        </p:nvSpPr>
        <p:spPr>
          <a:xfrm>
            <a:off x="335280" y="5029200"/>
            <a:ext cx="4685606" cy="49246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3972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Eva Correia Alvarez</dc:creator>
  <cp:revision>1</cp:revision>
  <dcterms:created xsi:type="dcterms:W3CDTF">2022-05-30T14:49:43Z</dcterms:created>
  <dcterms:modified xsi:type="dcterms:W3CDTF">2022-06-22T14:00:21Z</dcterms:modified>
</cp:coreProperties>
</file>